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  <p:sldMasterId id="2147483926" r:id="rId2"/>
  </p:sldMasterIdLst>
  <p:notesMasterIdLst>
    <p:notesMasterId r:id="rId25"/>
  </p:notesMasterIdLst>
  <p:handoutMasterIdLst>
    <p:handoutMasterId r:id="rId26"/>
  </p:handoutMasterIdLst>
  <p:sldIdLst>
    <p:sldId id="256" r:id="rId3"/>
    <p:sldId id="261" r:id="rId4"/>
    <p:sldId id="292" r:id="rId5"/>
    <p:sldId id="262" r:id="rId6"/>
    <p:sldId id="263" r:id="rId7"/>
    <p:sldId id="267" r:id="rId8"/>
    <p:sldId id="268" r:id="rId9"/>
    <p:sldId id="269" r:id="rId10"/>
    <p:sldId id="271" r:id="rId11"/>
    <p:sldId id="281" r:id="rId12"/>
    <p:sldId id="280" r:id="rId13"/>
    <p:sldId id="274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1" autoAdjust="0"/>
    <p:restoredTop sz="91620" autoAdjust="0"/>
  </p:normalViewPr>
  <p:slideViewPr>
    <p:cSldViewPr>
      <p:cViewPr varScale="1">
        <p:scale>
          <a:sx n="66" d="100"/>
          <a:sy n="66" d="100"/>
        </p:scale>
        <p:origin x="9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E2AB0-86F1-44C5-8A1C-B719219AED87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F0B47-43D0-4B30-8140-680E6705D7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352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86760-CF0F-44FD-A496-615E069D5319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9BE02-0FE0-4CBE-8AD2-102EE54F47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226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BE02-0FE0-4CBE-8AD2-102EE54F47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62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BE02-0FE0-4CBE-8AD2-102EE54F47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6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9BE02-0FE0-4CBE-8AD2-102EE54F47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3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7D415-10B8-4736-B635-2259B0B3F5F4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5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D92F-2C8D-4FCB-841D-EA18C68A88C1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171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5570D-CD45-424E-9AB2-949125C355BB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73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A8563-406A-4F9F-A26D-A01085715395}" type="datetime1">
              <a:rPr lang="vi-VN" smtClean="0"/>
              <a:t>02/04/2019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Giáo viên: Ngô Thị Quyên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C002-8E66-4E6D-8610-AB0599A76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51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E9D6-B3C6-4369-B994-1AC311F34310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13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2A9C-F4B8-4BB9-B6B5-09677160B000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71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B46EA-49A3-4C07-B1D7-D6B1C6DE5A67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6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8E88F-8A52-40B0-8B74-0878C2BBA60D}" type="datetime1">
              <a:rPr lang="vi-VN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07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25EFC-1646-467F-BA69-1C88E92B57EF}" type="datetime1">
              <a:rPr lang="vi-VN" smtClean="0"/>
              <a:t>02/04/2019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71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528C3-4383-4280-BBCA-6899BC101188}" type="datetime1">
              <a:rPr lang="vi-VN" smtClean="0"/>
              <a:t>02/04/2019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129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401E-2CB1-44E5-9B64-540CE2383DAC}" type="datetime1">
              <a:rPr lang="vi-VN" smtClean="0"/>
              <a:t>02/04/2019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5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5B136-2A55-4859-A01C-A14401D02CC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511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5D37F-3B18-46F9-B5FF-C7C0F9F25E92}" type="datetime1">
              <a:rPr lang="vi-VN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35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F56F-F58C-4003-8B3E-100938CBC95A}" type="datetime1">
              <a:rPr lang="vi-VN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376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85663"/>
      </p:ext>
    </p:extLst>
  </p:cSld>
  <p:clrMapOvr>
    <a:masterClrMapping/>
  </p:clrMapOvr>
  <p:hf hd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3024367"/>
      </p:ext>
    </p:extLst>
  </p:cSld>
  <p:clrMapOvr>
    <a:masterClrMapping/>
  </p:clrMapOvr>
  <p:hf hd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64641"/>
      </p:ext>
    </p:extLst>
  </p:cSld>
  <p:clrMapOvr>
    <a:masterClrMapping/>
  </p:clrMapOvr>
  <p:hf hd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1596547"/>
      </p:ext>
    </p:extLst>
  </p:cSld>
  <p:clrMapOvr>
    <a:masterClrMapping/>
  </p:clrMapOvr>
  <p:hf hd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11291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C925-B33F-4CBA-9FDA-AEB48D92D3D2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852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8572-707D-449F-8EB9-DE14371DFE0E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8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5918-6A91-4D4D-8016-0CC5889CD19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04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4603-7B9E-452B-99C0-77BB2B55783F}" type="datetime1">
              <a:rPr lang="vi-VN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057B-89B4-417E-AFC4-48E3183B1DAC}" type="datetime1">
              <a:rPr lang="vi-VN" smtClean="0"/>
              <a:t>02/04/2019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67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56F90-365D-4F5E-8FBC-05B8ACFA3C97}" type="datetime1">
              <a:rPr lang="vi-VN" smtClean="0"/>
              <a:t>02/04/2019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52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9C6F-881E-4517-B0E9-463581C75D0B}" type="datetime1">
              <a:rPr lang="vi-VN" smtClean="0"/>
              <a:t>02/04/2019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8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87020-C8D3-4DE0-8CDB-51EC0FD09E5F}" type="datetime1">
              <a:rPr lang="vi-VN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2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099A-5516-49C3-967E-3F745FB99AD2}" type="datetime1">
              <a:rPr lang="vi-VN" smtClean="0"/>
              <a:t>02/04/2019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Giáo viên: Ngô Thị Quyên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0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4FB82-01A7-4157-915B-98A9BB28E635}" type="datetime1">
              <a:rPr lang="vi-VN" smtClean="0"/>
              <a:t>02/04/2019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Giáo viên: Ngô Thị Quyên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21AEC0E-B0BB-47A1-94A1-5361F17FD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6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wmf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" Target="slide1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>
            <a:extLst>
              <a:ext uri="{FF2B5EF4-FFF2-40B4-BE49-F238E27FC236}">
                <a16:creationId xmlns:a16="http://schemas.microsoft.com/office/drawing/2014/main" id="{00F10831-6F9E-4202-A737-C3BFA3849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6081" y="4724400"/>
            <a:ext cx="5826719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400" b="1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THCS Long </a:t>
            </a:r>
            <a:r>
              <a:rPr lang="en-US" sz="2400" b="1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sz="2400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2018 - 2019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500D-978A-46A8-9649-EB652AD23195}" type="datetime1">
              <a:rPr lang="vi-VN" smtClean="0"/>
              <a:t>02/04/2019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1</a:t>
            </a:fld>
            <a:endParaRPr lang="en-US"/>
          </a:p>
        </p:txBody>
      </p:sp>
      <p:sp>
        <p:nvSpPr>
          <p:cNvPr id="10" name="WordArt 12">
            <a:extLst>
              <a:ext uri="{FF2B5EF4-FFF2-40B4-BE49-F238E27FC236}">
                <a16:creationId xmlns:a16="http://schemas.microsoft.com/office/drawing/2014/main" id="{96BA90B9-4756-44FB-8AF9-E42A40632DF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14400" y="739775"/>
            <a:ext cx="7315200" cy="2362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0361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            CHÀO MỪNG</a:t>
            </a:r>
          </a:p>
          <a:p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QUÝ THẦY CÔ GIÁO VỀ DỰ GIỜ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D42FC3-7502-4AC1-94A7-4FC9D8808E8C}"/>
              </a:ext>
            </a:extLst>
          </p:cNvPr>
          <p:cNvSpPr/>
          <p:nvPr/>
        </p:nvSpPr>
        <p:spPr>
          <a:xfrm>
            <a:off x="2209800" y="2628569"/>
            <a:ext cx="47244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26: Tam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5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4191000" y="4343400"/>
            <a:ext cx="1676400" cy="76200"/>
            <a:chOff x="2112" y="2736"/>
            <a:chExt cx="1008" cy="48"/>
          </a:xfrm>
        </p:grpSpPr>
        <p:sp>
          <p:nvSpPr>
            <p:cNvPr id="10" name="Line 3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4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6"/>
          <p:cNvGrpSpPr>
            <a:grpSpLocks/>
          </p:cNvGrpSpPr>
          <p:nvPr/>
        </p:nvGrpSpPr>
        <p:grpSpPr bwMode="auto">
          <a:xfrm>
            <a:off x="4191000" y="3340100"/>
            <a:ext cx="1905000" cy="1231900"/>
            <a:chOff x="1584" y="1960"/>
            <a:chExt cx="1200" cy="776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2496" y="2448"/>
              <a:ext cx="288" cy="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6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960"/>
              <a:ext cx="99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410075"/>
            <a:ext cx="4419600" cy="77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6BAA-BD1C-4638-8294-D8DA824E96A8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7200" y="1804961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57200" y="2490761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86103" y="3005577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</p:spTree>
    <p:extLst>
      <p:ext uri="{BB962C8B-B14F-4D97-AF65-F5344CB8AC3E}">
        <p14:creationId xmlns:p14="http://schemas.microsoft.com/office/powerpoint/2010/main" val="351026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48148E-6 L 0.17916 0.00092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57200" y="1600200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04239" y="2425262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139" y="4333875"/>
            <a:ext cx="8382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5242939" y="4867275"/>
            <a:ext cx="1676400" cy="76200"/>
            <a:chOff x="2112" y="2736"/>
            <a:chExt cx="1008" cy="48"/>
          </a:xfrm>
        </p:grpSpPr>
        <p:sp>
          <p:nvSpPr>
            <p:cNvPr id="13" name="Line 4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5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6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739" y="5781675"/>
            <a:ext cx="43148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090539" y="4867275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>
                <a:latin typeface=".VnTime" pitchFamily="34" charset="0"/>
              </a:rPr>
              <a:t>B               C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04239" y="2853106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4DF24-3195-44E5-856B-7F5CF7E58E08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57200" y="203487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92199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11111E-6 L 0.1625 -0.1263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25" y="-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ChangeArrowheads="1"/>
          </p:cNvSpPr>
          <p:nvPr/>
        </p:nvSpPr>
        <p:spPr bwMode="auto">
          <a:xfrm>
            <a:off x="4648200" y="4714875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Arc 2"/>
          <p:cNvSpPr>
            <a:spLocks/>
          </p:cNvSpPr>
          <p:nvPr/>
        </p:nvSpPr>
        <p:spPr bwMode="auto">
          <a:xfrm>
            <a:off x="5295900" y="4092575"/>
            <a:ext cx="777875" cy="798513"/>
          </a:xfrm>
          <a:custGeom>
            <a:avLst/>
            <a:gdLst>
              <a:gd name="T0" fmla="*/ 0 w 22053"/>
              <a:gd name="T1" fmla="*/ 6839 h 21600"/>
              <a:gd name="T2" fmla="*/ 27437968 w 22053"/>
              <a:gd name="T3" fmla="*/ 29318699 h 21600"/>
              <a:gd name="T4" fmla="*/ 563627 w 22053"/>
              <a:gd name="T5" fmla="*/ 2951958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53" h="21600" fill="none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4432300" y="3457575"/>
            <a:ext cx="1701800" cy="2889250"/>
            <a:chOff x="464" y="1584"/>
            <a:chExt cx="1072" cy="1820"/>
          </a:xfrm>
        </p:grpSpPr>
        <p:pic>
          <p:nvPicPr>
            <p:cNvPr id="14353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584"/>
              <a:ext cx="528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4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" y="2504"/>
              <a:ext cx="528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5" name="Line 6"/>
            <p:cNvSpPr>
              <a:spLocks noChangeShapeType="1"/>
            </p:cNvSpPr>
            <p:nvPr/>
          </p:nvSpPr>
          <p:spPr bwMode="auto">
            <a:xfrm>
              <a:off x="1008" y="249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1" name="Group 7"/>
          <p:cNvGrpSpPr>
            <a:grpSpLocks/>
          </p:cNvGrpSpPr>
          <p:nvPr/>
        </p:nvGrpSpPr>
        <p:grpSpPr bwMode="auto">
          <a:xfrm>
            <a:off x="5257800" y="4867275"/>
            <a:ext cx="1676400" cy="76200"/>
            <a:chOff x="2112" y="2736"/>
            <a:chExt cx="1008" cy="48"/>
          </a:xfrm>
        </p:grpSpPr>
        <p:sp>
          <p:nvSpPr>
            <p:cNvPr id="14350" name="Line 8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Oval 9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Oval 10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2" name="Rectangle 11"/>
          <p:cNvSpPr>
            <a:spLocks noChangeArrowheads="1"/>
          </p:cNvSpPr>
          <p:nvPr/>
        </p:nvSpPr>
        <p:spPr bwMode="auto">
          <a:xfrm>
            <a:off x="4432300" y="4945063"/>
            <a:ext cx="2349500" cy="17605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3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629275"/>
            <a:ext cx="43148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57200" y="67627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1590675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18506" y="244386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18506" y="2871704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425C6-C682-4CB0-A9B2-74D3BA62393C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14344" name="Text Box 14"/>
          <p:cNvSpPr txBox="1">
            <a:spLocks noChangeArrowheads="1"/>
          </p:cNvSpPr>
          <p:nvPr/>
        </p:nvSpPr>
        <p:spPr bwMode="auto">
          <a:xfrm>
            <a:off x="5105400" y="4867275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>
                <a:latin typeface=".VnTime" pitchFamily="34" charset="0"/>
              </a:rPr>
              <a:t>B               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19100" y="2072646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61526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280000">
                                      <p:cBhvr>
                                        <p:cTn id="11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1600200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42900" y="2631102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42900" y="3058946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42900" y="3592346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3cm</a:t>
            </a: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575" y="4410075"/>
            <a:ext cx="121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" name="Group 3"/>
          <p:cNvGrpSpPr>
            <a:grpSpLocks/>
          </p:cNvGrpSpPr>
          <p:nvPr/>
        </p:nvGrpSpPr>
        <p:grpSpPr bwMode="auto">
          <a:xfrm>
            <a:off x="5286375" y="4867275"/>
            <a:ext cx="1676400" cy="76200"/>
            <a:chOff x="2112" y="2736"/>
            <a:chExt cx="1008" cy="48"/>
          </a:xfrm>
        </p:grpSpPr>
        <p:sp>
          <p:nvSpPr>
            <p:cNvPr id="26" name="Line 4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5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6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Arc 7"/>
          <p:cNvSpPr>
            <a:spLocks/>
          </p:cNvSpPr>
          <p:nvPr/>
        </p:nvSpPr>
        <p:spPr bwMode="auto">
          <a:xfrm>
            <a:off x="5324475" y="4092575"/>
            <a:ext cx="777875" cy="798513"/>
          </a:xfrm>
          <a:custGeom>
            <a:avLst/>
            <a:gdLst>
              <a:gd name="T0" fmla="*/ 0 w 22053"/>
              <a:gd name="T1" fmla="*/ 6839 h 21600"/>
              <a:gd name="T2" fmla="*/ 27437968 w 22053"/>
              <a:gd name="T3" fmla="*/ 29318699 h 21600"/>
              <a:gd name="T4" fmla="*/ 563627 w 22053"/>
              <a:gd name="T5" fmla="*/ 2951958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53" h="21600" fill="none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5" y="5781675"/>
            <a:ext cx="43148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4308475"/>
            <a:ext cx="52387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5133975" y="4867275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" pitchFamily="34" charset="0"/>
              </a:rPr>
              <a:t>B               C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5ED2-AC80-4B3B-A090-5A6AEEF05D5B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57200" y="2224061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10911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20834 -0.12222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-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57200" y="6731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1587500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57200" y="2620156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7200" y="30480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57200" y="35814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3cm</a:t>
            </a:r>
          </a:p>
        </p:txBody>
      </p:sp>
      <p:sp>
        <p:nvSpPr>
          <p:cNvPr id="16" name="Arc 2"/>
          <p:cNvSpPr>
            <a:spLocks/>
          </p:cNvSpPr>
          <p:nvPr/>
        </p:nvSpPr>
        <p:spPr bwMode="auto">
          <a:xfrm>
            <a:off x="5676900" y="3663950"/>
            <a:ext cx="1181100" cy="1190625"/>
          </a:xfrm>
          <a:custGeom>
            <a:avLst/>
            <a:gdLst>
              <a:gd name="T0" fmla="*/ 0 w 21600"/>
              <a:gd name="T1" fmla="*/ 67251193 h 21079"/>
              <a:gd name="T2" fmla="*/ 49773905 w 21600"/>
              <a:gd name="T3" fmla="*/ 0 h 21079"/>
              <a:gd name="T4" fmla="*/ 64583204 w 21600"/>
              <a:gd name="T5" fmla="*/ 67075697 h 210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079" fill="none" extrusionOk="0">
                <a:moveTo>
                  <a:pt x="0" y="21078"/>
                </a:moveTo>
                <a:cubicBezTo>
                  <a:pt x="0" y="21060"/>
                  <a:pt x="0" y="21042"/>
                  <a:pt x="0" y="21024"/>
                </a:cubicBezTo>
                <a:cubicBezTo>
                  <a:pt x="-1" y="11002"/>
                  <a:pt x="6892" y="2297"/>
                  <a:pt x="16646" y="-1"/>
                </a:cubicBezTo>
              </a:path>
              <a:path w="21600" h="21079" stroke="0" extrusionOk="0">
                <a:moveTo>
                  <a:pt x="0" y="21078"/>
                </a:moveTo>
                <a:cubicBezTo>
                  <a:pt x="0" y="21060"/>
                  <a:pt x="0" y="21042"/>
                  <a:pt x="0" y="21024"/>
                </a:cubicBezTo>
                <a:cubicBezTo>
                  <a:pt x="-1" y="11002"/>
                  <a:pt x="6892" y="2297"/>
                  <a:pt x="16646" y="-1"/>
                </a:cubicBezTo>
                <a:lnTo>
                  <a:pt x="21600" y="21024"/>
                </a:lnTo>
                <a:lnTo>
                  <a:pt x="0" y="21078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" name="Group 3"/>
          <p:cNvGrpSpPr>
            <a:grpSpLocks/>
          </p:cNvGrpSpPr>
          <p:nvPr/>
        </p:nvGrpSpPr>
        <p:grpSpPr bwMode="auto">
          <a:xfrm>
            <a:off x="5664200" y="3492500"/>
            <a:ext cx="2463800" cy="2768600"/>
            <a:chOff x="1824" y="1736"/>
            <a:chExt cx="1552" cy="1744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1736"/>
              <a:ext cx="768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2616"/>
              <a:ext cx="768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4648200" y="4851400"/>
            <a:ext cx="4191000" cy="2311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Arc 7"/>
          <p:cNvSpPr>
            <a:spLocks/>
          </p:cNvSpPr>
          <p:nvPr/>
        </p:nvSpPr>
        <p:spPr bwMode="auto">
          <a:xfrm>
            <a:off x="5295900" y="4076700"/>
            <a:ext cx="777875" cy="798513"/>
          </a:xfrm>
          <a:custGeom>
            <a:avLst/>
            <a:gdLst>
              <a:gd name="T0" fmla="*/ 0 w 22053"/>
              <a:gd name="T1" fmla="*/ 6839 h 21600"/>
              <a:gd name="T2" fmla="*/ 27437968 w 22053"/>
              <a:gd name="T3" fmla="*/ 29318699 h 21600"/>
              <a:gd name="T4" fmla="*/ 563627 w 22053"/>
              <a:gd name="T5" fmla="*/ 2951958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53" h="21600" fill="none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9"/>
          <p:cNvSpPr>
            <a:spLocks noChangeShapeType="1"/>
          </p:cNvSpPr>
          <p:nvPr/>
        </p:nvSpPr>
        <p:spPr bwMode="auto">
          <a:xfrm>
            <a:off x="5257800" y="4889500"/>
            <a:ext cx="1597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10"/>
          <p:cNvSpPr>
            <a:spLocks noChangeArrowheads="1"/>
          </p:cNvSpPr>
          <p:nvPr/>
        </p:nvSpPr>
        <p:spPr bwMode="auto">
          <a:xfrm>
            <a:off x="5257800" y="4851400"/>
            <a:ext cx="79375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11"/>
          <p:cNvSpPr>
            <a:spLocks noChangeArrowheads="1"/>
          </p:cNvSpPr>
          <p:nvPr/>
        </p:nvSpPr>
        <p:spPr bwMode="auto">
          <a:xfrm>
            <a:off x="6854825" y="4851400"/>
            <a:ext cx="79375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5105400" y="4851400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" pitchFamily="34" charset="0"/>
              </a:rPr>
              <a:t>B               C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C983D-EC17-475A-B390-D9A4B6DBEEA6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/>
              <a:t>14</a:t>
            </a:fld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57200" y="21336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92758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680000">
                                      <p:cBhvr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57200" y="652609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1567009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57200" y="2624211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7200" y="305205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57200" y="358545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3cm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57200" y="4160911"/>
            <a:ext cx="44196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   2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Freeform 2"/>
          <p:cNvSpPr>
            <a:spLocks/>
          </p:cNvSpPr>
          <p:nvPr/>
        </p:nvSpPr>
        <p:spPr bwMode="auto">
          <a:xfrm>
            <a:off x="5255760" y="4274417"/>
            <a:ext cx="533400" cy="609600"/>
          </a:xfrm>
          <a:custGeom>
            <a:avLst/>
            <a:gdLst>
              <a:gd name="T0" fmla="*/ 0 w 384"/>
              <a:gd name="T1" fmla="*/ 860213333 h 432"/>
              <a:gd name="T2" fmla="*/ 740925938 w 384"/>
              <a:gd name="T3" fmla="*/ 0 h 43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12410">
            <a:off x="4836660" y="3179042"/>
            <a:ext cx="1066800" cy="1571625"/>
          </a:xfrm>
          <a:prstGeom prst="rect">
            <a:avLst/>
          </a:prstGeom>
          <a:solidFill>
            <a:srgbClr val="FFFFFF">
              <a:alpha val="2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25194">
            <a:off x="5674860" y="2359892"/>
            <a:ext cx="771525" cy="4391025"/>
          </a:xfrm>
          <a:prstGeom prst="rect">
            <a:avLst/>
          </a:prstGeom>
          <a:solidFill>
            <a:srgbClr val="FFFFFF">
              <a:alpha val="1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Arc 5"/>
          <p:cNvSpPr>
            <a:spLocks/>
          </p:cNvSpPr>
          <p:nvPr/>
        </p:nvSpPr>
        <p:spPr bwMode="auto">
          <a:xfrm>
            <a:off x="5636760" y="3636242"/>
            <a:ext cx="1181100" cy="1222375"/>
          </a:xfrm>
          <a:custGeom>
            <a:avLst/>
            <a:gdLst>
              <a:gd name="T0" fmla="*/ 0 w 21600"/>
              <a:gd name="T1" fmla="*/ 69000260 h 21655"/>
              <a:gd name="T2" fmla="*/ 64583204 w 21600"/>
              <a:gd name="T3" fmla="*/ 0 h 21655"/>
              <a:gd name="T4" fmla="*/ 64583204 w 21600"/>
              <a:gd name="T5" fmla="*/ 68824990 h 21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55" fill="none" extrusionOk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 extrusionOk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rc 6"/>
          <p:cNvSpPr>
            <a:spLocks/>
          </p:cNvSpPr>
          <p:nvPr/>
        </p:nvSpPr>
        <p:spPr bwMode="auto">
          <a:xfrm>
            <a:off x="5255760" y="4080742"/>
            <a:ext cx="777875" cy="798513"/>
          </a:xfrm>
          <a:custGeom>
            <a:avLst/>
            <a:gdLst>
              <a:gd name="T0" fmla="*/ 0 w 22053"/>
              <a:gd name="T1" fmla="*/ 6839 h 21600"/>
              <a:gd name="T2" fmla="*/ 27437968 w 22053"/>
              <a:gd name="T3" fmla="*/ 29318699 h 21600"/>
              <a:gd name="T4" fmla="*/ 563627 w 22053"/>
              <a:gd name="T5" fmla="*/ 2951958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53" h="21600" fill="none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oup 7"/>
          <p:cNvGrpSpPr>
            <a:grpSpLocks/>
          </p:cNvGrpSpPr>
          <p:nvPr/>
        </p:nvGrpSpPr>
        <p:grpSpPr bwMode="auto">
          <a:xfrm>
            <a:off x="5217660" y="4855442"/>
            <a:ext cx="1676400" cy="76200"/>
            <a:chOff x="2112" y="2736"/>
            <a:chExt cx="1008" cy="48"/>
          </a:xfrm>
        </p:grpSpPr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9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Oval 11"/>
          <p:cNvSpPr>
            <a:spLocks noChangeArrowheads="1"/>
          </p:cNvSpPr>
          <p:nvPr/>
        </p:nvSpPr>
        <p:spPr bwMode="auto">
          <a:xfrm>
            <a:off x="5751060" y="4245842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13"/>
          <p:cNvSpPr>
            <a:spLocks noChangeArrowheads="1"/>
          </p:cNvSpPr>
          <p:nvPr/>
        </p:nvSpPr>
        <p:spPr bwMode="auto">
          <a:xfrm>
            <a:off x="7351260" y="4550642"/>
            <a:ext cx="990600" cy="990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 Box 14"/>
          <p:cNvSpPr txBox="1">
            <a:spLocks noChangeArrowheads="1"/>
          </p:cNvSpPr>
          <p:nvPr/>
        </p:nvSpPr>
        <p:spPr bwMode="auto">
          <a:xfrm>
            <a:off x="5065260" y="4855442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" pitchFamily="34" charset="0"/>
              </a:rPr>
              <a:t>B               C</a:t>
            </a:r>
          </a:p>
        </p:txBody>
      </p:sp>
      <p:sp>
        <p:nvSpPr>
          <p:cNvPr id="44" name="Text Box 15"/>
          <p:cNvSpPr txBox="1">
            <a:spLocks noChangeArrowheads="1"/>
          </p:cNvSpPr>
          <p:nvPr/>
        </p:nvSpPr>
        <p:spPr bwMode="auto">
          <a:xfrm>
            <a:off x="5522460" y="3712442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H" pitchFamily="34" charset="0"/>
              </a:rPr>
              <a:t>A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57200" y="4963319"/>
            <a:ext cx="4419600" cy="52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AB, AC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65CE3-C2C5-4A70-92B7-FEA0FD86FEFE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57200" y="21336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62208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3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33333E-6 4.62428E-6 L 0.05833 -0.0811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-4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100"/>
                            </p:stCondLst>
                            <p:childTnLst>
                              <p:par>
                                <p:cTn id="42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 animBg="1"/>
      <p:bldP spid="41" grpId="0" animBg="1"/>
      <p:bldP spid="44" grpId="0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57200" y="642187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1556587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57200" y="2624211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7200" y="305205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57200" y="358545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3cm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57200" y="4160911"/>
            <a:ext cx="44196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   2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57200" y="4963319"/>
            <a:ext cx="4419600" cy="52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AB, AC</a:t>
            </a:r>
          </a:p>
        </p:txBody>
      </p:sp>
      <p:sp>
        <p:nvSpPr>
          <p:cNvPr id="33" name="Line 2"/>
          <p:cNvSpPr>
            <a:spLocks noChangeShapeType="1"/>
          </p:cNvSpPr>
          <p:nvPr/>
        </p:nvSpPr>
        <p:spPr bwMode="auto">
          <a:xfrm>
            <a:off x="5771468" y="4259206"/>
            <a:ext cx="1066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79204">
            <a:off x="5961968" y="3687706"/>
            <a:ext cx="1571625" cy="1066800"/>
          </a:xfrm>
          <a:prstGeom prst="rect">
            <a:avLst/>
          </a:prstGeom>
          <a:solidFill>
            <a:srgbClr val="FFFFFF">
              <a:alpha val="2196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2647">
            <a:off x="3790268" y="4454469"/>
            <a:ext cx="4391025" cy="771525"/>
          </a:xfrm>
          <a:prstGeom prst="rect">
            <a:avLst/>
          </a:prstGeom>
          <a:solidFill>
            <a:srgbClr val="FFFFFF">
              <a:alpha val="1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Freeform 5"/>
          <p:cNvSpPr>
            <a:spLocks/>
          </p:cNvSpPr>
          <p:nvPr/>
        </p:nvSpPr>
        <p:spPr bwMode="auto">
          <a:xfrm>
            <a:off x="5276168" y="4287781"/>
            <a:ext cx="533400" cy="609600"/>
          </a:xfrm>
          <a:custGeom>
            <a:avLst/>
            <a:gdLst>
              <a:gd name="T0" fmla="*/ 0 w 384"/>
              <a:gd name="T1" fmla="*/ 860213333 h 432"/>
              <a:gd name="T2" fmla="*/ 740925938 w 384"/>
              <a:gd name="T3" fmla="*/ 0 h 43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Arc 6"/>
          <p:cNvSpPr>
            <a:spLocks/>
          </p:cNvSpPr>
          <p:nvPr/>
        </p:nvSpPr>
        <p:spPr bwMode="auto">
          <a:xfrm>
            <a:off x="5657168" y="3649606"/>
            <a:ext cx="1181100" cy="1222375"/>
          </a:xfrm>
          <a:custGeom>
            <a:avLst/>
            <a:gdLst>
              <a:gd name="T0" fmla="*/ 0 w 21600"/>
              <a:gd name="T1" fmla="*/ 69000260 h 21655"/>
              <a:gd name="T2" fmla="*/ 64583204 w 21600"/>
              <a:gd name="T3" fmla="*/ 0 h 21655"/>
              <a:gd name="T4" fmla="*/ 64583204 w 21600"/>
              <a:gd name="T5" fmla="*/ 68824990 h 21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55" fill="none" extrusionOk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 extrusionOk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Arc 7"/>
          <p:cNvSpPr>
            <a:spLocks/>
          </p:cNvSpPr>
          <p:nvPr/>
        </p:nvSpPr>
        <p:spPr bwMode="auto">
          <a:xfrm>
            <a:off x="5276168" y="4094106"/>
            <a:ext cx="777875" cy="798513"/>
          </a:xfrm>
          <a:custGeom>
            <a:avLst/>
            <a:gdLst>
              <a:gd name="T0" fmla="*/ 0 w 22053"/>
              <a:gd name="T1" fmla="*/ 6839 h 21600"/>
              <a:gd name="T2" fmla="*/ 27437968 w 22053"/>
              <a:gd name="T3" fmla="*/ 29318699 h 21600"/>
              <a:gd name="T4" fmla="*/ 563627 w 22053"/>
              <a:gd name="T5" fmla="*/ 2951958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53" h="21600" fill="none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9" name="Group 8"/>
          <p:cNvGrpSpPr>
            <a:grpSpLocks/>
          </p:cNvGrpSpPr>
          <p:nvPr/>
        </p:nvGrpSpPr>
        <p:grpSpPr bwMode="auto">
          <a:xfrm>
            <a:off x="5238068" y="4868806"/>
            <a:ext cx="1676400" cy="76200"/>
            <a:chOff x="2112" y="2736"/>
            <a:chExt cx="1008" cy="48"/>
          </a:xfrm>
        </p:grpSpPr>
        <p:sp>
          <p:nvSpPr>
            <p:cNvPr id="46" name="Line 9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Oval 10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Oval 11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" name="Oval 12"/>
          <p:cNvSpPr>
            <a:spLocks noChangeArrowheads="1"/>
          </p:cNvSpPr>
          <p:nvPr/>
        </p:nvSpPr>
        <p:spPr bwMode="auto">
          <a:xfrm>
            <a:off x="5771468" y="4259206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14"/>
          <p:cNvSpPr txBox="1">
            <a:spLocks noChangeArrowheads="1"/>
          </p:cNvSpPr>
          <p:nvPr/>
        </p:nvSpPr>
        <p:spPr bwMode="auto">
          <a:xfrm>
            <a:off x="5085668" y="4868806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" pitchFamily="34" charset="0"/>
              </a:rPr>
              <a:t>B               C</a:t>
            </a:r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5542868" y="3725806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H" pitchFamily="34" charset="0"/>
              </a:rPr>
              <a:t>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E879-9348-417A-8570-0DA4071A36BB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57200" y="20574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08656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4.16667E-6 4.44444E-6 L 0.11823 0.08333 " pathEditMode="relative" rAng="0" ptsTypes="AA">
                                      <p:cBhvr>
                                        <p:cTn id="22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4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00"/>
                            </p:stCondLst>
                            <p:childTnLst>
                              <p:par>
                                <p:cTn id="24" presetID="4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457200" y="69123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1605633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57200" y="2624211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7200" y="305205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57200" y="3585455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3cm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57200" y="4160911"/>
            <a:ext cx="44196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   2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457200" y="4963319"/>
            <a:ext cx="4419600" cy="52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AB, AC</a:t>
            </a:r>
          </a:p>
        </p:txBody>
      </p:sp>
      <p:sp>
        <p:nvSpPr>
          <p:cNvPr id="25" name="Line 2"/>
          <p:cNvSpPr>
            <a:spLocks noChangeShapeType="1"/>
          </p:cNvSpPr>
          <p:nvPr/>
        </p:nvSpPr>
        <p:spPr bwMode="auto">
          <a:xfrm>
            <a:off x="5881234" y="4359219"/>
            <a:ext cx="1066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2647">
            <a:off x="3871459" y="4530669"/>
            <a:ext cx="4391025" cy="771525"/>
          </a:xfrm>
          <a:prstGeom prst="rect">
            <a:avLst/>
          </a:prstGeom>
          <a:solidFill>
            <a:srgbClr val="FFFFFF">
              <a:alpha val="1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Freeform 4"/>
          <p:cNvSpPr>
            <a:spLocks/>
          </p:cNvSpPr>
          <p:nvPr/>
        </p:nvSpPr>
        <p:spPr bwMode="auto">
          <a:xfrm>
            <a:off x="5357359" y="4359219"/>
            <a:ext cx="533400" cy="609600"/>
          </a:xfrm>
          <a:custGeom>
            <a:avLst/>
            <a:gdLst>
              <a:gd name="T0" fmla="*/ 0 w 384"/>
              <a:gd name="T1" fmla="*/ 860213333 h 432"/>
              <a:gd name="T2" fmla="*/ 740925938 w 384"/>
              <a:gd name="T3" fmla="*/ 0 h 43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84" h="432">
                <a:moveTo>
                  <a:pt x="0" y="432"/>
                </a:moveTo>
                <a:cubicBezTo>
                  <a:pt x="0" y="432"/>
                  <a:pt x="192" y="216"/>
                  <a:pt x="38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Arc 5"/>
          <p:cNvSpPr>
            <a:spLocks/>
          </p:cNvSpPr>
          <p:nvPr/>
        </p:nvSpPr>
        <p:spPr bwMode="auto">
          <a:xfrm>
            <a:off x="5738359" y="3721044"/>
            <a:ext cx="1181100" cy="1222375"/>
          </a:xfrm>
          <a:custGeom>
            <a:avLst/>
            <a:gdLst>
              <a:gd name="T0" fmla="*/ 0 w 21600"/>
              <a:gd name="T1" fmla="*/ 69000260 h 21655"/>
              <a:gd name="T2" fmla="*/ 64583204 w 21600"/>
              <a:gd name="T3" fmla="*/ 0 h 21655"/>
              <a:gd name="T4" fmla="*/ 64583204 w 21600"/>
              <a:gd name="T5" fmla="*/ 68824990 h 2165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55" fill="none" extrusionOk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</a:path>
              <a:path w="21600" h="21655" stroke="0" extrusionOk="0">
                <a:moveTo>
                  <a:pt x="0" y="21654"/>
                </a:moveTo>
                <a:cubicBezTo>
                  <a:pt x="0" y="21636"/>
                  <a:pt x="0" y="21618"/>
                  <a:pt x="0" y="21600"/>
                </a:cubicBezTo>
                <a:cubicBezTo>
                  <a:pt x="-1" y="9670"/>
                  <a:pt x="9670" y="0"/>
                  <a:pt x="21599" y="0"/>
                </a:cubicBezTo>
                <a:lnTo>
                  <a:pt x="21600" y="21600"/>
                </a:lnTo>
                <a:lnTo>
                  <a:pt x="0" y="2165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rc 6"/>
          <p:cNvSpPr>
            <a:spLocks/>
          </p:cNvSpPr>
          <p:nvPr/>
        </p:nvSpPr>
        <p:spPr bwMode="auto">
          <a:xfrm>
            <a:off x="5357359" y="4165544"/>
            <a:ext cx="777875" cy="798513"/>
          </a:xfrm>
          <a:custGeom>
            <a:avLst/>
            <a:gdLst>
              <a:gd name="T0" fmla="*/ 0 w 22053"/>
              <a:gd name="T1" fmla="*/ 6839 h 21600"/>
              <a:gd name="T2" fmla="*/ 27437968 w 22053"/>
              <a:gd name="T3" fmla="*/ 29318699 h 21600"/>
              <a:gd name="T4" fmla="*/ 563627 w 22053"/>
              <a:gd name="T5" fmla="*/ 2951958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53" h="21600" fill="none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</a:path>
              <a:path w="22053" h="21600" stroke="0" extrusionOk="0">
                <a:moveTo>
                  <a:pt x="-1" y="4"/>
                </a:moveTo>
                <a:cubicBezTo>
                  <a:pt x="150" y="1"/>
                  <a:pt x="301" y="-1"/>
                  <a:pt x="453" y="0"/>
                </a:cubicBezTo>
                <a:cubicBezTo>
                  <a:pt x="12324" y="0"/>
                  <a:pt x="21971" y="9581"/>
                  <a:pt x="22052" y="21453"/>
                </a:cubicBezTo>
                <a:lnTo>
                  <a:pt x="453" y="21600"/>
                </a:lnTo>
                <a:lnTo>
                  <a:pt x="-1" y="4"/>
                </a:lnTo>
                <a:close/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oup 7"/>
          <p:cNvGrpSpPr>
            <a:grpSpLocks/>
          </p:cNvGrpSpPr>
          <p:nvPr/>
        </p:nvGrpSpPr>
        <p:grpSpPr bwMode="auto">
          <a:xfrm>
            <a:off x="5319259" y="4940244"/>
            <a:ext cx="1676400" cy="76200"/>
            <a:chOff x="2112" y="2736"/>
            <a:chExt cx="1008" cy="48"/>
          </a:xfrm>
        </p:grpSpPr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2112" y="2760"/>
              <a:ext cx="9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9"/>
            <p:cNvSpPr>
              <a:spLocks noChangeArrowheads="1"/>
            </p:cNvSpPr>
            <p:nvPr/>
          </p:nvSpPr>
          <p:spPr bwMode="auto">
            <a:xfrm>
              <a:off x="211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10"/>
            <p:cNvSpPr>
              <a:spLocks noChangeArrowheads="1"/>
            </p:cNvSpPr>
            <p:nvPr/>
          </p:nvSpPr>
          <p:spPr bwMode="auto">
            <a:xfrm>
              <a:off x="3072" y="273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Oval 11"/>
          <p:cNvSpPr>
            <a:spLocks noChangeArrowheads="1"/>
          </p:cNvSpPr>
          <p:nvPr/>
        </p:nvSpPr>
        <p:spPr bwMode="auto">
          <a:xfrm>
            <a:off x="5852659" y="4330644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5166859" y="4940244"/>
            <a:ext cx="195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" pitchFamily="34" charset="0"/>
              </a:rPr>
              <a:t>B               C</a:t>
            </a:r>
          </a:p>
        </p:txBody>
      </p:sp>
      <p:sp>
        <p:nvSpPr>
          <p:cNvPr id="43" name="Text Box 14"/>
          <p:cNvSpPr txBox="1">
            <a:spLocks noChangeArrowheads="1"/>
          </p:cNvSpPr>
          <p:nvPr/>
        </p:nvSpPr>
        <p:spPr bwMode="auto">
          <a:xfrm>
            <a:off x="5624059" y="3797244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>
                <a:latin typeface=".VnTimeH" pitchFamily="34" charset="0"/>
              </a:rPr>
              <a:t>A</a:t>
            </a:r>
          </a:p>
        </p:txBody>
      </p:sp>
      <p:sp>
        <p:nvSpPr>
          <p:cNvPr id="44" name="Text Box 22"/>
          <p:cNvSpPr txBox="1">
            <a:spLocks noChangeArrowheads="1"/>
          </p:cNvSpPr>
          <p:nvPr/>
        </p:nvSpPr>
        <p:spPr bwMode="auto">
          <a:xfrm>
            <a:off x="4862059" y="4330644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2 cm</a:t>
            </a:r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6386059" y="4330644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3 cm</a:t>
            </a:r>
          </a:p>
        </p:txBody>
      </p:sp>
      <p:sp>
        <p:nvSpPr>
          <p:cNvPr id="53" name="Text Box 24"/>
          <p:cNvSpPr txBox="1">
            <a:spLocks noChangeArrowheads="1"/>
          </p:cNvSpPr>
          <p:nvPr/>
        </p:nvSpPr>
        <p:spPr bwMode="auto">
          <a:xfrm>
            <a:off x="5776459" y="4940244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4cm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500A4-89BA-43FD-B0A3-4E38D6E13E96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57200" y="22098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2328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44" grpId="0"/>
      <p:bldP spid="52" grpId="0"/>
      <p:bldP spid="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9"/>
          <p:cNvSpPr>
            <a:spLocks noChangeArrowheads="1"/>
          </p:cNvSpPr>
          <p:nvPr/>
        </p:nvSpPr>
        <p:spPr bwMode="auto">
          <a:xfrm>
            <a:off x="1066800" y="5334000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0066"/>
                </a:solidFill>
                <a:latin typeface="Arial" charset="0"/>
              </a:rPr>
              <a:t>A</a:t>
            </a:r>
          </a:p>
        </p:txBody>
      </p:sp>
      <p:sp>
        <p:nvSpPr>
          <p:cNvPr id="21507" name="Oval 28"/>
          <p:cNvSpPr>
            <a:spLocks noChangeArrowheads="1"/>
          </p:cNvSpPr>
          <p:nvPr/>
        </p:nvSpPr>
        <p:spPr bwMode="auto">
          <a:xfrm>
            <a:off x="6781800" y="4419600"/>
            <a:ext cx="1066800" cy="1066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Line 19"/>
          <p:cNvSpPr>
            <a:spLocks noChangeShapeType="1"/>
          </p:cNvSpPr>
          <p:nvPr/>
        </p:nvSpPr>
        <p:spPr bwMode="auto">
          <a:xfrm flipV="1">
            <a:off x="1600200" y="4953000"/>
            <a:ext cx="5257800" cy="9906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Line 23"/>
          <p:cNvSpPr>
            <a:spLocks noChangeShapeType="1"/>
          </p:cNvSpPr>
          <p:nvPr/>
        </p:nvSpPr>
        <p:spPr bwMode="auto">
          <a:xfrm flipV="1">
            <a:off x="1600200" y="3581400"/>
            <a:ext cx="2438400" cy="23622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24"/>
          <p:cNvSpPr>
            <a:spLocks noChangeShapeType="1"/>
          </p:cNvSpPr>
          <p:nvPr/>
        </p:nvSpPr>
        <p:spPr bwMode="auto">
          <a:xfrm>
            <a:off x="4038600" y="3581400"/>
            <a:ext cx="2819400" cy="13716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9769" name="Picture 25" descr="j028603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" y="4419600"/>
            <a:ext cx="762000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9770" name="Picture 26" descr="j028603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4419600"/>
            <a:ext cx="762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27"/>
          <p:cNvSpPr txBox="1">
            <a:spLocks noChangeArrowheads="1"/>
          </p:cNvSpPr>
          <p:nvPr/>
        </p:nvSpPr>
        <p:spPr bwMode="auto">
          <a:xfrm>
            <a:off x="6858000" y="4876800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FF0066"/>
                </a:solidFill>
                <a:latin typeface="Arial" charset="0"/>
              </a:rPr>
              <a:t>ĐÍCH</a:t>
            </a:r>
          </a:p>
        </p:txBody>
      </p:sp>
      <p:sp>
        <p:nvSpPr>
          <p:cNvPr id="21514" name="Text Box 30"/>
          <p:cNvSpPr txBox="1">
            <a:spLocks noChangeArrowheads="1"/>
          </p:cNvSpPr>
          <p:nvPr/>
        </p:nvSpPr>
        <p:spPr bwMode="auto">
          <a:xfrm>
            <a:off x="304800" y="1085671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 b="1" dirty="0" err="1">
                <a:solidFill>
                  <a:schemeClr val="tx2"/>
                </a:solidFill>
              </a:rPr>
              <a:t>Xuất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phát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cùng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một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lúc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tại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điểm</a:t>
            </a:r>
            <a:r>
              <a:rPr lang="en-US" sz="2400" b="1" dirty="0">
                <a:solidFill>
                  <a:schemeClr val="tx2"/>
                </a:solidFill>
              </a:rPr>
              <a:t> A ,</a:t>
            </a:r>
            <a:r>
              <a:rPr lang="en-US" sz="2400" b="1" dirty="0" err="1">
                <a:solidFill>
                  <a:schemeClr val="tx2"/>
                </a:solidFill>
              </a:rPr>
              <a:t>vận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tốc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bằng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nhau</a:t>
            </a:r>
            <a:r>
              <a:rPr lang="en-US" sz="2400" b="1" dirty="0">
                <a:solidFill>
                  <a:schemeClr val="tx2"/>
                </a:solidFill>
              </a:rPr>
              <a:t>, An </a:t>
            </a:r>
            <a:r>
              <a:rPr lang="en-US" sz="2400" b="1" dirty="0" err="1">
                <a:solidFill>
                  <a:schemeClr val="tx2"/>
                </a:solidFill>
              </a:rPr>
              <a:t>đi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từ</a:t>
            </a:r>
            <a:r>
              <a:rPr lang="en-US" sz="2400" b="1" dirty="0">
                <a:solidFill>
                  <a:schemeClr val="tx2"/>
                </a:solidFill>
              </a:rPr>
              <a:t> A </a:t>
            </a:r>
            <a:r>
              <a:rPr lang="en-US" sz="2400" b="1" dirty="0" err="1">
                <a:solidFill>
                  <a:schemeClr val="tx2"/>
                </a:solidFill>
              </a:rPr>
              <a:t>đến</a:t>
            </a:r>
            <a:r>
              <a:rPr lang="en-US" sz="2400" b="1" dirty="0">
                <a:solidFill>
                  <a:schemeClr val="tx2"/>
                </a:solidFill>
              </a:rPr>
              <a:t> C </a:t>
            </a:r>
            <a:r>
              <a:rPr lang="en-US" sz="2400" b="1" dirty="0" err="1">
                <a:solidFill>
                  <a:schemeClr val="tx2"/>
                </a:solidFill>
              </a:rPr>
              <a:t>rồi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đến</a:t>
            </a:r>
            <a:r>
              <a:rPr lang="en-US" sz="2400" b="1" dirty="0">
                <a:solidFill>
                  <a:schemeClr val="tx2"/>
                </a:solidFill>
              </a:rPr>
              <a:t> B. </a:t>
            </a:r>
            <a:r>
              <a:rPr lang="en-US" sz="2400" b="1" dirty="0" err="1">
                <a:solidFill>
                  <a:schemeClr val="tx2"/>
                </a:solidFill>
              </a:rPr>
              <a:t>Bình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đi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từ</a:t>
            </a:r>
            <a:r>
              <a:rPr lang="en-US" sz="2400" b="1" dirty="0">
                <a:solidFill>
                  <a:schemeClr val="tx2"/>
                </a:solidFill>
              </a:rPr>
              <a:t> A </a:t>
            </a:r>
            <a:r>
              <a:rPr lang="en-US" sz="2400" b="1" dirty="0" err="1">
                <a:solidFill>
                  <a:schemeClr val="tx2"/>
                </a:solidFill>
              </a:rPr>
              <a:t>đến</a:t>
            </a:r>
            <a:r>
              <a:rPr lang="en-US" sz="2400" b="1" dirty="0">
                <a:solidFill>
                  <a:schemeClr val="tx2"/>
                </a:solidFill>
              </a:rPr>
              <a:t> B</a:t>
            </a:r>
          </a:p>
          <a:p>
            <a:pPr eaLnBrk="1" hangingPunct="1"/>
            <a:r>
              <a:rPr lang="en-US" sz="2400" b="1" dirty="0">
                <a:solidFill>
                  <a:schemeClr val="tx2"/>
                </a:solidFill>
              </a:rPr>
              <a:t>Ai </a:t>
            </a:r>
            <a:r>
              <a:rPr lang="en-US" sz="2400" b="1" dirty="0" err="1">
                <a:solidFill>
                  <a:schemeClr val="tx2"/>
                </a:solidFill>
              </a:rPr>
              <a:t>về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đích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trước</a:t>
            </a:r>
            <a:r>
              <a:rPr lang="en-US" sz="2400" b="1" dirty="0">
                <a:solidFill>
                  <a:schemeClr val="tx2"/>
                </a:solidFill>
              </a:rPr>
              <a:t>? </a:t>
            </a:r>
          </a:p>
        </p:txBody>
      </p:sp>
      <p:sp>
        <p:nvSpPr>
          <p:cNvPr id="21515" name="AutoShape 34"/>
          <p:cNvSpPr>
            <a:spLocks noChangeArrowheads="1"/>
          </p:cNvSpPr>
          <p:nvPr/>
        </p:nvSpPr>
        <p:spPr bwMode="auto">
          <a:xfrm rot="-405032">
            <a:off x="1828800" y="5867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66"/>
                </a:solidFill>
                <a:latin typeface="Arial" charset="0"/>
              </a:rPr>
              <a:t>Bình</a:t>
            </a:r>
          </a:p>
        </p:txBody>
      </p:sp>
      <p:sp>
        <p:nvSpPr>
          <p:cNvPr id="21516" name="AutoShape 35"/>
          <p:cNvSpPr>
            <a:spLocks noChangeArrowheads="1"/>
          </p:cNvSpPr>
          <p:nvPr/>
        </p:nvSpPr>
        <p:spPr bwMode="auto">
          <a:xfrm rot="-2535034">
            <a:off x="1524000" y="46482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     </a:t>
            </a:r>
            <a:r>
              <a:rPr lang="en-US" b="1">
                <a:solidFill>
                  <a:srgbClr val="FF0066"/>
                </a:solidFill>
                <a:latin typeface="Arial" charset="0"/>
              </a:rPr>
              <a:t>An</a:t>
            </a:r>
            <a:r>
              <a:rPr lang="en-US">
                <a:latin typeface="Arial" charset="0"/>
              </a:rPr>
              <a:t>	</a:t>
            </a:r>
          </a:p>
        </p:txBody>
      </p:sp>
      <p:sp>
        <p:nvSpPr>
          <p:cNvPr id="21517" name="Text Box 41"/>
          <p:cNvSpPr txBox="1">
            <a:spLocks noChangeArrowheads="1"/>
          </p:cNvSpPr>
          <p:nvPr/>
        </p:nvSpPr>
        <p:spPr bwMode="auto">
          <a:xfrm>
            <a:off x="7010400" y="4346575"/>
            <a:ext cx="51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66"/>
                </a:solidFill>
                <a:latin typeface="Arial" charset="0"/>
              </a:rPr>
              <a:t>B</a:t>
            </a:r>
          </a:p>
        </p:txBody>
      </p:sp>
      <p:sp>
        <p:nvSpPr>
          <p:cNvPr id="159787" name="Oval 43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0</a:t>
            </a:r>
          </a:p>
        </p:txBody>
      </p:sp>
      <p:sp>
        <p:nvSpPr>
          <p:cNvPr id="159788" name="Oval 44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</a:t>
            </a:r>
          </a:p>
        </p:txBody>
      </p:sp>
      <p:sp>
        <p:nvSpPr>
          <p:cNvPr id="159789" name="Oval 45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2</a:t>
            </a:r>
          </a:p>
        </p:txBody>
      </p:sp>
      <p:sp>
        <p:nvSpPr>
          <p:cNvPr id="159790" name="Oval 46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3</a:t>
            </a:r>
          </a:p>
        </p:txBody>
      </p:sp>
      <p:sp>
        <p:nvSpPr>
          <p:cNvPr id="159791" name="Oval 47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4</a:t>
            </a:r>
          </a:p>
        </p:txBody>
      </p:sp>
      <p:sp>
        <p:nvSpPr>
          <p:cNvPr id="159792" name="Oval 48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5</a:t>
            </a:r>
          </a:p>
        </p:txBody>
      </p:sp>
      <p:sp>
        <p:nvSpPr>
          <p:cNvPr id="159793" name="Oval 49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6</a:t>
            </a:r>
          </a:p>
        </p:txBody>
      </p:sp>
      <p:sp>
        <p:nvSpPr>
          <p:cNvPr id="159794" name="Oval 50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7</a:t>
            </a:r>
          </a:p>
        </p:txBody>
      </p:sp>
      <p:sp>
        <p:nvSpPr>
          <p:cNvPr id="159795" name="Oval 51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8</a:t>
            </a:r>
          </a:p>
        </p:txBody>
      </p:sp>
      <p:sp>
        <p:nvSpPr>
          <p:cNvPr id="159796" name="Oval 52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9</a:t>
            </a:r>
          </a:p>
        </p:txBody>
      </p:sp>
      <p:sp>
        <p:nvSpPr>
          <p:cNvPr id="159797" name="Oval 53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10</a:t>
            </a:r>
          </a:p>
        </p:txBody>
      </p:sp>
      <p:sp>
        <p:nvSpPr>
          <p:cNvPr id="159798" name="Oval 54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11</a:t>
            </a:r>
          </a:p>
        </p:txBody>
      </p:sp>
      <p:sp>
        <p:nvSpPr>
          <p:cNvPr id="159799" name="Oval 55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12</a:t>
            </a:r>
          </a:p>
        </p:txBody>
      </p:sp>
      <p:sp>
        <p:nvSpPr>
          <p:cNvPr id="159800" name="Oval 56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13</a:t>
            </a:r>
          </a:p>
        </p:txBody>
      </p:sp>
      <p:sp>
        <p:nvSpPr>
          <p:cNvPr id="159801" name="Oval 57"/>
          <p:cNvSpPr>
            <a:spLocks noChangeArrowheads="1"/>
          </p:cNvSpPr>
          <p:nvPr/>
        </p:nvSpPr>
        <p:spPr bwMode="auto">
          <a:xfrm>
            <a:off x="5410200" y="2514600"/>
            <a:ext cx="1676400" cy="16002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14</a:t>
            </a:r>
          </a:p>
        </p:txBody>
      </p:sp>
      <p:sp>
        <p:nvSpPr>
          <p:cNvPr id="159802" name="Oval 58"/>
          <p:cNvSpPr>
            <a:spLocks noChangeArrowheads="1"/>
          </p:cNvSpPr>
          <p:nvPr/>
        </p:nvSpPr>
        <p:spPr bwMode="auto">
          <a:xfrm>
            <a:off x="5410200" y="2514600"/>
            <a:ext cx="16764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9600">
                <a:solidFill>
                  <a:srgbClr val="FF3300"/>
                </a:solidFill>
                <a:latin typeface=".VnBodoniH" pitchFamily="34" charset="0"/>
              </a:rPr>
              <a:t>15</a:t>
            </a:r>
          </a:p>
        </p:txBody>
      </p:sp>
      <p:sp>
        <p:nvSpPr>
          <p:cNvPr id="159803" name="Oval 59"/>
          <p:cNvSpPr>
            <a:spLocks noChangeArrowheads="1"/>
          </p:cNvSpPr>
          <p:nvPr/>
        </p:nvSpPr>
        <p:spPr bwMode="auto">
          <a:xfrm>
            <a:off x="5410200" y="2514600"/>
            <a:ext cx="1676400" cy="1752600"/>
          </a:xfrm>
          <a:prstGeom prst="ellipse">
            <a:avLst/>
          </a:prstGeom>
          <a:solidFill>
            <a:schemeClr val="bg1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9600">
              <a:solidFill>
                <a:srgbClr val="FF3300"/>
              </a:solidFill>
              <a:latin typeface=".VnBodoniH" pitchFamily="34" charset="0"/>
            </a:endParaRPr>
          </a:p>
        </p:txBody>
      </p:sp>
      <p:sp>
        <p:nvSpPr>
          <p:cNvPr id="21535" name="Text Box 60"/>
          <p:cNvSpPr txBox="1">
            <a:spLocks noChangeArrowheads="1"/>
          </p:cNvSpPr>
          <p:nvPr/>
        </p:nvSpPr>
        <p:spPr bwMode="auto">
          <a:xfrm>
            <a:off x="405606" y="500903"/>
            <a:ext cx="1606550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i="1" u="sng" dirty="0">
                <a:solidFill>
                  <a:srgbClr val="FF3300"/>
                </a:solidFill>
                <a:cs typeface="Times New Roman" pitchFamily="18" charset="0"/>
              </a:rPr>
              <a:t>ĐỐ VUI</a:t>
            </a:r>
          </a:p>
        </p:txBody>
      </p:sp>
      <p:sp>
        <p:nvSpPr>
          <p:cNvPr id="21536" name="Oval 62"/>
          <p:cNvSpPr>
            <a:spLocks noChangeArrowheads="1"/>
          </p:cNvSpPr>
          <p:nvPr/>
        </p:nvSpPr>
        <p:spPr bwMode="auto">
          <a:xfrm>
            <a:off x="3505200" y="2667000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3300"/>
                </a:solidFill>
              </a:rPr>
              <a:t>C</a:t>
            </a:r>
          </a:p>
        </p:txBody>
      </p:sp>
      <p:sp>
        <p:nvSpPr>
          <p:cNvPr id="21537" name="Text Box 64"/>
          <p:cNvSpPr txBox="1">
            <a:spLocks noChangeArrowheads="1"/>
          </p:cNvSpPr>
          <p:nvPr/>
        </p:nvSpPr>
        <p:spPr bwMode="auto">
          <a:xfrm>
            <a:off x="7162800" y="3124200"/>
            <a:ext cx="112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rgbClr val="FF3300"/>
                </a:solidFill>
              </a:rPr>
              <a:t>Giây</a:t>
            </a:r>
          </a:p>
        </p:txBody>
      </p:sp>
      <p:sp>
        <p:nvSpPr>
          <p:cNvPr id="21538" name="Freeform 65"/>
          <p:cNvSpPr>
            <a:spLocks/>
          </p:cNvSpPr>
          <p:nvPr/>
        </p:nvSpPr>
        <p:spPr bwMode="auto">
          <a:xfrm>
            <a:off x="3124200" y="4076700"/>
            <a:ext cx="2266950" cy="1181100"/>
          </a:xfrm>
          <a:custGeom>
            <a:avLst/>
            <a:gdLst>
              <a:gd name="T0" fmla="*/ 356205196 w 1380"/>
              <a:gd name="T1" fmla="*/ 1760942874 h 780"/>
              <a:gd name="T2" fmla="*/ 161911154 w 1380"/>
              <a:gd name="T3" fmla="*/ 1650884039 h 780"/>
              <a:gd name="T4" fmla="*/ 97147021 w 1380"/>
              <a:gd name="T5" fmla="*/ 1485796544 h 780"/>
              <a:gd name="T6" fmla="*/ 32382888 w 1380"/>
              <a:gd name="T7" fmla="*/ 1403251282 h 780"/>
              <a:gd name="T8" fmla="*/ 0 w 1380"/>
              <a:gd name="T9" fmla="*/ 1320707534 h 780"/>
              <a:gd name="T10" fmla="*/ 64764133 w 1380"/>
              <a:gd name="T11" fmla="*/ 1018044602 h 780"/>
              <a:gd name="T12" fmla="*/ 129528266 w 1380"/>
              <a:gd name="T13" fmla="*/ 852957107 h 780"/>
              <a:gd name="T14" fmla="*/ 194294042 w 1380"/>
              <a:gd name="T15" fmla="*/ 522780602 h 780"/>
              <a:gd name="T16" fmla="*/ 647644617 w 1380"/>
              <a:gd name="T17" fmla="*/ 302661418 h 780"/>
              <a:gd name="T18" fmla="*/ 1068613947 w 1380"/>
              <a:gd name="T19" fmla="*/ 192602583 h 780"/>
              <a:gd name="T20" fmla="*/ 1457200388 w 1380"/>
              <a:gd name="T21" fmla="*/ 0 h 780"/>
              <a:gd name="T22" fmla="*/ 2147483647 w 1380"/>
              <a:gd name="T23" fmla="*/ 110058835 h 780"/>
              <a:gd name="T24" fmla="*/ 2147483647 w 1380"/>
              <a:gd name="T25" fmla="*/ 192602583 h 780"/>
              <a:gd name="T26" fmla="*/ 2147483647 w 1380"/>
              <a:gd name="T27" fmla="*/ 330176505 h 780"/>
              <a:gd name="T28" fmla="*/ 2147483647 w 1380"/>
              <a:gd name="T29" fmla="*/ 495265515 h 780"/>
              <a:gd name="T30" fmla="*/ 2147483647 w 1380"/>
              <a:gd name="T31" fmla="*/ 742898272 h 780"/>
              <a:gd name="T32" fmla="*/ 2147483647 w 1380"/>
              <a:gd name="T33" fmla="*/ 1018044602 h 780"/>
              <a:gd name="T34" fmla="*/ 2147483647 w 1380"/>
              <a:gd name="T35" fmla="*/ 1183133612 h 780"/>
              <a:gd name="T36" fmla="*/ 2147483647 w 1380"/>
              <a:gd name="T37" fmla="*/ 1513310117 h 780"/>
              <a:gd name="T38" fmla="*/ 2147483647 w 1380"/>
              <a:gd name="T39" fmla="*/ 1705914214 h 780"/>
              <a:gd name="T40" fmla="*/ 2147483647 w 1380"/>
              <a:gd name="T41" fmla="*/ 1788457962 h 780"/>
              <a:gd name="T42" fmla="*/ 291439421 w 1380"/>
              <a:gd name="T43" fmla="*/ 1760942874 h 780"/>
              <a:gd name="T44" fmla="*/ 194294042 w 1380"/>
              <a:gd name="T45" fmla="*/ 1733427787 h 780"/>
              <a:gd name="T46" fmla="*/ 356205196 w 1380"/>
              <a:gd name="T47" fmla="*/ 1760942874 h 78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380" h="780">
                <a:moveTo>
                  <a:pt x="132" y="768"/>
                </a:moveTo>
                <a:cubicBezTo>
                  <a:pt x="108" y="752"/>
                  <a:pt x="84" y="736"/>
                  <a:pt x="60" y="720"/>
                </a:cubicBezTo>
                <a:cubicBezTo>
                  <a:pt x="39" y="706"/>
                  <a:pt x="50" y="669"/>
                  <a:pt x="36" y="648"/>
                </a:cubicBezTo>
                <a:cubicBezTo>
                  <a:pt x="28" y="636"/>
                  <a:pt x="18" y="625"/>
                  <a:pt x="12" y="612"/>
                </a:cubicBezTo>
                <a:cubicBezTo>
                  <a:pt x="6" y="601"/>
                  <a:pt x="4" y="588"/>
                  <a:pt x="0" y="576"/>
                </a:cubicBezTo>
                <a:cubicBezTo>
                  <a:pt x="8" y="517"/>
                  <a:pt x="9" y="495"/>
                  <a:pt x="24" y="444"/>
                </a:cubicBezTo>
                <a:cubicBezTo>
                  <a:pt x="31" y="420"/>
                  <a:pt x="48" y="372"/>
                  <a:pt x="48" y="372"/>
                </a:cubicBezTo>
                <a:cubicBezTo>
                  <a:pt x="52" y="338"/>
                  <a:pt x="52" y="268"/>
                  <a:pt x="72" y="228"/>
                </a:cubicBezTo>
                <a:cubicBezTo>
                  <a:pt x="111" y="151"/>
                  <a:pt x="169" y="150"/>
                  <a:pt x="240" y="132"/>
                </a:cubicBezTo>
                <a:cubicBezTo>
                  <a:pt x="290" y="119"/>
                  <a:pt x="346" y="101"/>
                  <a:pt x="396" y="84"/>
                </a:cubicBezTo>
                <a:cubicBezTo>
                  <a:pt x="436" y="44"/>
                  <a:pt x="486" y="18"/>
                  <a:pt x="540" y="0"/>
                </a:cubicBezTo>
                <a:cubicBezTo>
                  <a:pt x="757" y="11"/>
                  <a:pt x="971" y="34"/>
                  <a:pt x="1188" y="48"/>
                </a:cubicBezTo>
                <a:cubicBezTo>
                  <a:pt x="1196" y="60"/>
                  <a:pt x="1207" y="70"/>
                  <a:pt x="1212" y="84"/>
                </a:cubicBezTo>
                <a:cubicBezTo>
                  <a:pt x="1219" y="103"/>
                  <a:pt x="1215" y="126"/>
                  <a:pt x="1224" y="144"/>
                </a:cubicBezTo>
                <a:cubicBezTo>
                  <a:pt x="1243" y="183"/>
                  <a:pt x="1298" y="194"/>
                  <a:pt x="1332" y="216"/>
                </a:cubicBezTo>
                <a:cubicBezTo>
                  <a:pt x="1345" y="255"/>
                  <a:pt x="1367" y="285"/>
                  <a:pt x="1380" y="324"/>
                </a:cubicBezTo>
                <a:cubicBezTo>
                  <a:pt x="1368" y="396"/>
                  <a:pt x="1366" y="421"/>
                  <a:pt x="1296" y="444"/>
                </a:cubicBezTo>
                <a:cubicBezTo>
                  <a:pt x="1264" y="492"/>
                  <a:pt x="1247" y="485"/>
                  <a:pt x="1200" y="516"/>
                </a:cubicBezTo>
                <a:cubicBezTo>
                  <a:pt x="1183" y="567"/>
                  <a:pt x="1158" y="607"/>
                  <a:pt x="1140" y="660"/>
                </a:cubicBezTo>
                <a:cubicBezTo>
                  <a:pt x="1131" y="688"/>
                  <a:pt x="1132" y="720"/>
                  <a:pt x="1116" y="744"/>
                </a:cubicBezTo>
                <a:cubicBezTo>
                  <a:pt x="1103" y="764"/>
                  <a:pt x="1065" y="773"/>
                  <a:pt x="1044" y="780"/>
                </a:cubicBezTo>
                <a:cubicBezTo>
                  <a:pt x="732" y="776"/>
                  <a:pt x="420" y="776"/>
                  <a:pt x="108" y="768"/>
                </a:cubicBezTo>
                <a:cubicBezTo>
                  <a:pt x="95" y="768"/>
                  <a:pt x="59" y="756"/>
                  <a:pt x="72" y="756"/>
                </a:cubicBezTo>
                <a:cubicBezTo>
                  <a:pt x="92" y="756"/>
                  <a:pt x="112" y="764"/>
                  <a:pt x="132" y="768"/>
                </a:cubicBezTo>
                <a:close/>
              </a:path>
            </a:pathLst>
          </a:custGeom>
          <a:solidFill>
            <a:srgbClr val="66CCFF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Text Box 66"/>
          <p:cNvSpPr txBox="1">
            <a:spLocks noChangeArrowheads="1"/>
          </p:cNvSpPr>
          <p:nvPr/>
        </p:nvSpPr>
        <p:spPr bwMode="auto">
          <a:xfrm>
            <a:off x="3581400" y="4495800"/>
            <a:ext cx="1287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3300"/>
                </a:solidFill>
              </a:rPr>
              <a:t>HỒ NƯỚC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F68E-48C6-4B86-B707-AF527609A64A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1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59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1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59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1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59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xit" presetSubtype="16" fill="hold" nodeType="withEffect">
                                  <p:stCondLst>
                                    <p:cond delay="1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159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4" presetClass="exit" presetSubtype="16" fill="hold" nodeType="withEffect">
                                  <p:stCondLst>
                                    <p:cond delay="1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59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4" presetClass="exit" presetSubtype="16" fill="hold" nodeType="withEffect">
                                  <p:stCondLst>
                                    <p:cond delay="1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59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4" presetClass="exit" presetSubtype="16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59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59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4" presetClass="exit" presetSubtype="16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59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4" presetClass="exit" presetSubtype="16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59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4" presetClass="exit" presetSubtype="16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59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4" presetClass="exit" presetSubtype="16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159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59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4" presetClass="exit" presetSubtype="16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159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" presetClass="exit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59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xit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59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1597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 0.09653 C 0.16563 -0.13658 0.25625 -0.36921 0.35209 -0.38658 C 0.44792 -0.40347 0.59931 -0.07222 0.65 -0.00764 " pathEditMode="relative" rAng="0" ptsTypes="aaA">
                                      <p:cBhvr>
                                        <p:cTn id="59" dur="3000" fill="hold"/>
                                        <p:tgtEl>
                                          <p:spTgt spid="1597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50" y="-250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66 0.09445 L 0.63333 -0.0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597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33" y="-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80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42900" y="2209800"/>
            <a:ext cx="83058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PHẦN THƯỞNG</a:t>
            </a:r>
          </a:p>
          <a:p>
            <a:pPr algn="ctr" eaLnBrk="1" hangingPunct="1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LÀ MỘT TRÀNG PHÁO TAY !</a:t>
            </a:r>
          </a:p>
        </p:txBody>
      </p:sp>
      <p:sp>
        <p:nvSpPr>
          <p:cNvPr id="2253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324600"/>
            <a:ext cx="381000" cy="3810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1801" name="Picture 9" descr="ag00373_"/>
          <p:cNvPicPr>
            <a:picLocks noGrp="1" noChangeAspect="1" noChangeArrowheads="1" noCrop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8935610">
            <a:off x="3962400" y="3810000"/>
            <a:ext cx="1000125" cy="962025"/>
          </a:xfrm>
        </p:spPr>
      </p:pic>
      <p:pic>
        <p:nvPicPr>
          <p:cNvPr id="161802" name="Picture 10" descr="ag00373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64390">
            <a:off x="5715000" y="3733800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1803" name="Picture 11" descr="ag00373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64390">
            <a:off x="2286000" y="3733800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0" name="Oval 1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924800" y="6324600"/>
            <a:ext cx="381000" cy="381000"/>
          </a:xfrm>
          <a:prstGeom prst="ellipse">
            <a:avLst/>
          </a:prstGeom>
          <a:solidFill>
            <a:srgbClr val="66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2AB8BE-57FD-47E1-8E0D-EC4B8DC4CAA3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3C002-8E66-4E6D-8610-AB0599A76EB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31251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1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7612" y="56484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507639" y="1553563"/>
            <a:ext cx="825536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AB, AC, CB 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591473" y="3257550"/>
            <a:ext cx="542127" cy="317500"/>
            <a:chOff x="1591473" y="3257550"/>
            <a:chExt cx="542127" cy="317500"/>
          </a:xfrm>
        </p:grpSpPr>
        <p:sp>
          <p:nvSpPr>
            <p:cNvPr id="3" name="Oval 2"/>
            <p:cNvSpPr/>
            <p:nvPr/>
          </p:nvSpPr>
          <p:spPr>
            <a:xfrm>
              <a:off x="2057400" y="34163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591473" y="3257550"/>
              <a:ext cx="313527" cy="3175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A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124200" y="4337050"/>
            <a:ext cx="542127" cy="317500"/>
            <a:chOff x="3124200" y="4337050"/>
            <a:chExt cx="542127" cy="317500"/>
          </a:xfrm>
        </p:grpSpPr>
        <p:sp>
          <p:nvSpPr>
            <p:cNvPr id="26" name="Oval 25"/>
            <p:cNvSpPr/>
            <p:nvPr/>
          </p:nvSpPr>
          <p:spPr>
            <a:xfrm>
              <a:off x="3124200" y="44958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352800" y="4337050"/>
              <a:ext cx="313527" cy="3175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90600" y="4413250"/>
            <a:ext cx="457200" cy="317500"/>
            <a:chOff x="990600" y="4413250"/>
            <a:chExt cx="457200" cy="317500"/>
          </a:xfrm>
        </p:grpSpPr>
        <p:sp>
          <p:nvSpPr>
            <p:cNvPr id="27" name="Oval 26"/>
            <p:cNvSpPr/>
            <p:nvPr/>
          </p:nvSpPr>
          <p:spPr>
            <a:xfrm>
              <a:off x="1371600" y="44958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90600" y="4413250"/>
              <a:ext cx="313527" cy="3175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B</a:t>
              </a:r>
            </a:p>
          </p:txBody>
        </p:sp>
      </p:grpSp>
      <p:cxnSp>
        <p:nvCxnSpPr>
          <p:cNvPr id="6" name="Straight Connector 5"/>
          <p:cNvCxnSpPr>
            <a:stCxn id="27" idx="7"/>
            <a:endCxn id="3" idx="3"/>
          </p:cNvCxnSpPr>
          <p:nvPr/>
        </p:nvCxnSpPr>
        <p:spPr>
          <a:xfrm flipV="1">
            <a:off x="1436641" y="3481341"/>
            <a:ext cx="631918" cy="10256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6" idx="2"/>
          </p:cNvCxnSpPr>
          <p:nvPr/>
        </p:nvCxnSpPr>
        <p:spPr>
          <a:xfrm flipV="1">
            <a:off x="1425482" y="4533900"/>
            <a:ext cx="1698718" cy="326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6" idx="1"/>
            <a:endCxn id="3" idx="5"/>
          </p:cNvCxnSpPr>
          <p:nvPr/>
        </p:nvCxnSpPr>
        <p:spPr>
          <a:xfrm flipH="1" flipV="1">
            <a:off x="2122441" y="3481341"/>
            <a:ext cx="1012918" cy="102561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32"/>
          <p:cNvSpPr>
            <a:spLocks noChangeArrowheads="1"/>
          </p:cNvSpPr>
          <p:nvPr/>
        </p:nvSpPr>
        <p:spPr bwMode="auto">
          <a:xfrm>
            <a:off x="11963400" y="227231"/>
            <a:ext cx="3124200" cy="1143000"/>
          </a:xfrm>
          <a:prstGeom prst="wedgeRoundRectCallout">
            <a:avLst>
              <a:gd name="adj1" fmla="val -101378"/>
              <a:gd name="adj2" fmla="val 70139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đoạn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thẳng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?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Đó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những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đoạn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thẳng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-3048361" y="3365500"/>
            <a:ext cx="2971800" cy="112395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thẳng:AB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; AC; BC</a:t>
            </a:r>
          </a:p>
        </p:txBody>
      </p:sp>
      <p:sp>
        <p:nvSpPr>
          <p:cNvPr id="46" name="AutoShape 32"/>
          <p:cNvSpPr>
            <a:spLocks noChangeArrowheads="1"/>
          </p:cNvSpPr>
          <p:nvPr/>
        </p:nvSpPr>
        <p:spPr bwMode="auto">
          <a:xfrm>
            <a:off x="11988800" y="1526794"/>
            <a:ext cx="3124200" cy="1143000"/>
          </a:xfrm>
          <a:prstGeom prst="wedgeRoundRectCallout">
            <a:avLst>
              <a:gd name="adj1" fmla="val -101378"/>
              <a:gd name="adj2" fmla="val 70139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Hãy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A; B; C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-3061061" y="4654550"/>
            <a:ext cx="2971800" cy="112395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A; B; C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thẳng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9" name="AutoShape 32"/>
          <p:cNvSpPr>
            <a:spLocks noChangeArrowheads="1"/>
          </p:cNvSpPr>
          <p:nvPr/>
        </p:nvSpPr>
        <p:spPr bwMode="auto">
          <a:xfrm>
            <a:off x="12039600" y="2852693"/>
            <a:ext cx="3124200" cy="1143000"/>
          </a:xfrm>
          <a:prstGeom prst="wedgeRoundRectCallout">
            <a:avLst>
              <a:gd name="adj1" fmla="val -101378"/>
              <a:gd name="adj2" fmla="val 70139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ABC.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Vậy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ABC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-8077561" y="1905000"/>
            <a:ext cx="8001000" cy="106582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1"/>
                </a:solidFill>
              </a:rPr>
              <a:t>Tam </a:t>
            </a:r>
            <a:r>
              <a:rPr lang="en-US" b="1" dirty="0" err="1">
                <a:solidFill>
                  <a:schemeClr val="tx1"/>
                </a:solidFill>
              </a:rPr>
              <a:t>giác</a:t>
            </a:r>
            <a:r>
              <a:rPr lang="en-US" b="1" dirty="0">
                <a:solidFill>
                  <a:schemeClr val="tx1"/>
                </a:solidFill>
              </a:rPr>
              <a:t> ABC </a:t>
            </a:r>
            <a:r>
              <a:rPr lang="en-US" b="1" dirty="0" err="1">
                <a:solidFill>
                  <a:schemeClr val="tx1"/>
                </a:solidFill>
              </a:rPr>
              <a:t>là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hình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gồm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đoạn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thẳng</a:t>
            </a:r>
            <a:r>
              <a:rPr lang="en-US" b="1" dirty="0">
                <a:solidFill>
                  <a:schemeClr val="tx1"/>
                </a:solidFill>
              </a:rPr>
              <a:t> AB; BC; CA </a:t>
            </a:r>
            <a:r>
              <a:rPr lang="en-US" b="1" dirty="0" err="1">
                <a:solidFill>
                  <a:schemeClr val="tx1"/>
                </a:solidFill>
              </a:rPr>
              <a:t>khi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điểm</a:t>
            </a:r>
            <a:r>
              <a:rPr lang="en-US" b="1" dirty="0">
                <a:solidFill>
                  <a:schemeClr val="tx1"/>
                </a:solidFill>
              </a:rPr>
              <a:t> A; B; C </a:t>
            </a:r>
            <a:r>
              <a:rPr lang="en-US" b="1" dirty="0" err="1">
                <a:solidFill>
                  <a:schemeClr val="tx1"/>
                </a:solidFill>
              </a:rPr>
              <a:t>không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thẳng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hàng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10896600" y="4159250"/>
            <a:ext cx="4292600" cy="1479550"/>
            <a:chOff x="10896600" y="4159250"/>
            <a:chExt cx="4292600" cy="1479550"/>
          </a:xfrm>
        </p:grpSpPr>
        <p:sp>
          <p:nvSpPr>
            <p:cNvPr id="51" name="AutoShape 32"/>
            <p:cNvSpPr>
              <a:spLocks noChangeArrowheads="1"/>
            </p:cNvSpPr>
            <p:nvPr/>
          </p:nvSpPr>
          <p:spPr bwMode="auto">
            <a:xfrm>
              <a:off x="10896600" y="4159250"/>
              <a:ext cx="4292600" cy="1479550"/>
            </a:xfrm>
            <a:prstGeom prst="wedgeRoundRectCallout">
              <a:avLst>
                <a:gd name="adj1" fmla="val -50158"/>
                <a:gd name="adj2" fmla="val 18150"/>
                <a:gd name="adj3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Tam </a:t>
              </a:r>
              <a:r>
                <a:rPr lang="en-US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giác</a:t>
              </a:r>
              <a:r>
                <a:rPr lang="en-US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ABC </a:t>
              </a:r>
              <a:r>
                <a:rPr lang="en-US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kí</a:t>
              </a:r>
              <a:r>
                <a:rPr lang="en-US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hiệu</a:t>
              </a:r>
              <a:r>
                <a:rPr lang="en-US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là</a:t>
              </a:r>
              <a:r>
                <a:rPr lang="en-US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: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6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ABC</a:t>
              </a:r>
            </a:p>
          </p:txBody>
        </p:sp>
        <p:sp>
          <p:nvSpPr>
            <p:cNvPr id="52" name="Isosceles Triangle 51"/>
            <p:cNvSpPr/>
            <p:nvPr/>
          </p:nvSpPr>
          <p:spPr>
            <a:xfrm>
              <a:off x="12039600" y="4899025"/>
              <a:ext cx="444500" cy="352425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9610271" y="5809343"/>
            <a:ext cx="6731000" cy="1066800"/>
            <a:chOff x="8473621" y="6025243"/>
            <a:chExt cx="6731000" cy="1066800"/>
          </a:xfrm>
        </p:grpSpPr>
        <p:sp>
          <p:nvSpPr>
            <p:cNvPr id="54" name="Flowchart: Alternate Process 53"/>
            <p:cNvSpPr/>
            <p:nvPr/>
          </p:nvSpPr>
          <p:spPr>
            <a:xfrm>
              <a:off x="8473621" y="6025243"/>
              <a:ext cx="6731000" cy="1066800"/>
            </a:xfrm>
            <a:prstGeom prst="flowChartAlternateProces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/>
                <a:t>Hoặc</a:t>
              </a:r>
              <a:r>
                <a:rPr lang="en-US" sz="2400" b="1" dirty="0"/>
                <a:t>:        ACB,       BAC,      BCA,     CAB,       CBA  </a:t>
              </a:r>
            </a:p>
          </p:txBody>
        </p:sp>
        <p:sp>
          <p:nvSpPr>
            <p:cNvPr id="55" name="Isosceles Triangle 54"/>
            <p:cNvSpPr/>
            <p:nvPr/>
          </p:nvSpPr>
          <p:spPr>
            <a:xfrm>
              <a:off x="9848850" y="6464980"/>
              <a:ext cx="292100" cy="187325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p:sp>
          <p:nvSpPr>
            <p:cNvPr id="57" name="Isosceles Triangle 56"/>
            <p:cNvSpPr/>
            <p:nvPr/>
          </p:nvSpPr>
          <p:spPr>
            <a:xfrm>
              <a:off x="10915650" y="6464300"/>
              <a:ext cx="292100" cy="187325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p:sp>
          <p:nvSpPr>
            <p:cNvPr id="58" name="Isosceles Triangle 57"/>
            <p:cNvSpPr/>
            <p:nvPr/>
          </p:nvSpPr>
          <p:spPr>
            <a:xfrm>
              <a:off x="11893550" y="6464300"/>
              <a:ext cx="292100" cy="187325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p:sp>
          <p:nvSpPr>
            <p:cNvPr id="59" name="Isosceles Triangle 58"/>
            <p:cNvSpPr/>
            <p:nvPr/>
          </p:nvSpPr>
          <p:spPr>
            <a:xfrm>
              <a:off x="12896850" y="6464300"/>
              <a:ext cx="292100" cy="187325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  <p:sp>
          <p:nvSpPr>
            <p:cNvPr id="60" name="Isosceles Triangle 59"/>
            <p:cNvSpPr/>
            <p:nvPr/>
          </p:nvSpPr>
          <p:spPr>
            <a:xfrm flipH="1">
              <a:off x="13950950" y="6464300"/>
              <a:ext cx="234950" cy="161925"/>
            </a:xfrm>
            <a:prstGeom prst="triangl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</a:t>
              </a:r>
            </a:p>
          </p:txBody>
        </p:sp>
      </p:grpSp>
      <p:sp>
        <p:nvSpPr>
          <p:cNvPr id="63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CCD8-5603-47E9-AC56-982F24AD3F6E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60661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-0.75417 0.3613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08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0.89583 0.1606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92" y="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-0.75694 0.1717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47" y="8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0.89722 -0.02732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861" y="-1366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4.44444E-6 L -0.7625 -0.02153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125" y="-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97083 0.01135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542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85185E-6 L -0.75139 -0.09213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69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92593E-6 L -0.99306 -0.07407 " pathEditMode="relative" ptsTypes="AA">
                                      <p:cBhvr>
                                        <p:cTn id="13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0" grpId="1" animBg="1"/>
      <p:bldP spid="40" grpId="2" animBg="1"/>
      <p:bldP spid="44" grpId="1" animBg="1"/>
      <p:bldP spid="44" grpId="2" animBg="1"/>
      <p:bldP spid="46" grpId="0" animBg="1"/>
      <p:bldP spid="46" grpId="1" animBg="1"/>
      <p:bldP spid="48" grpId="0" animBg="1"/>
      <p:bldP spid="48" grpId="1" animBg="1"/>
      <p:bldP spid="49" grpId="0" animBg="1"/>
      <p:bldP spid="49" grpId="1" animBg="1"/>
      <p:bldP spid="5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579437"/>
            <a:ext cx="8229600" cy="5668963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CŨNG CỐ: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 Tam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?(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/93)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+ Ba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+ Ba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+ Ba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góc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(SGK/94)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cạnh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47 (SGK/95)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1274-B94E-48E9-9902-B1B78B7F5BD9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7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5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5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5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5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5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5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58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58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58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58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58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58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22975"/>
            <a:ext cx="8229600" cy="25394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45, 46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95 SGK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457200" y="584775"/>
            <a:ext cx="6629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 dirty="0">
                <a:solidFill>
                  <a:srgbClr val="C00000"/>
                </a:solidFill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ABD59-59DE-4D3E-9A87-AE41A8380C91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806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6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6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49571" y="2052638"/>
            <a:ext cx="7534435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Cảm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ơn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quý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thầy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cô</a:t>
            </a:r>
            <a:endParaRPr lang="en-US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mes New Roman" pitchFamily="18" charset="0"/>
            </a:endParaRPr>
          </a:p>
          <a:p>
            <a:pPr algn="ctr"/>
            <a:r>
              <a:rPr lang="en-US" sz="1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endParaRPr lang="en-US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mes New Roman" pitchFamily="18" charset="0"/>
            </a:endParaRPr>
          </a:p>
          <a:p>
            <a:pPr algn="ctr"/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Và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cá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em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đã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lắng</a:t>
            </a:r>
            <a:r>
              <a:rPr lang="en-US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 </a:t>
            </a:r>
            <a:r>
              <a:rPr lang="en-US" sz="44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nghe</a:t>
            </a:r>
            <a:endParaRPr lang="en-US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cs typeface="Times New Roman" pitchFamily="18" charset="0"/>
            </a:endParaRPr>
          </a:p>
        </p:txBody>
      </p:sp>
      <p:pic>
        <p:nvPicPr>
          <p:cNvPr id="3" name="Picture 9" descr="ag00373_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8935610">
            <a:off x="3916902" y="4019500"/>
            <a:ext cx="1000125" cy="962025"/>
          </a:xfrm>
        </p:spPr>
      </p:pic>
      <p:pic>
        <p:nvPicPr>
          <p:cNvPr id="4" name="Picture 10" descr="ag0037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64390">
            <a:off x="5669502" y="3943300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 descr="ag00373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64390">
            <a:off x="2240502" y="3943300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A6E0-79C1-453F-BAC9-FFA4957D1217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1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>
            <a:stCxn id="3" idx="6"/>
            <a:endCxn id="27" idx="3"/>
          </p:cNvCxnSpPr>
          <p:nvPr/>
        </p:nvCxnSpPr>
        <p:spPr>
          <a:xfrm flipV="1">
            <a:off x="853088" y="3365500"/>
            <a:ext cx="3149159" cy="85262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7612" y="56484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507639" y="1553563"/>
            <a:ext cx="8255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10961" y="4021277"/>
            <a:ext cx="542127" cy="317500"/>
            <a:chOff x="1591473" y="3257550"/>
            <a:chExt cx="542127" cy="317500"/>
          </a:xfrm>
        </p:grpSpPr>
        <p:sp>
          <p:nvSpPr>
            <p:cNvPr id="3" name="Oval 2"/>
            <p:cNvSpPr/>
            <p:nvPr/>
          </p:nvSpPr>
          <p:spPr>
            <a:xfrm>
              <a:off x="2057400" y="34163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591473" y="3257550"/>
              <a:ext cx="313527" cy="3175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A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99741" y="3535409"/>
            <a:ext cx="465927" cy="317500"/>
            <a:chOff x="3200400" y="4337050"/>
            <a:chExt cx="465927" cy="317500"/>
          </a:xfrm>
        </p:grpSpPr>
        <p:sp>
          <p:nvSpPr>
            <p:cNvPr id="26" name="Oval 25"/>
            <p:cNvSpPr/>
            <p:nvPr/>
          </p:nvSpPr>
          <p:spPr>
            <a:xfrm>
              <a:off x="3200400" y="438023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352800" y="4337050"/>
              <a:ext cx="313527" cy="3175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C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677561" y="3141709"/>
            <a:ext cx="389727" cy="317500"/>
            <a:chOff x="1058073" y="4337050"/>
            <a:chExt cx="389727" cy="317500"/>
          </a:xfrm>
        </p:grpSpPr>
        <p:sp>
          <p:nvSpPr>
            <p:cNvPr id="27" name="Oval 26"/>
            <p:cNvSpPr/>
            <p:nvPr/>
          </p:nvSpPr>
          <p:spPr>
            <a:xfrm>
              <a:off x="1371600" y="449580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58073" y="4337050"/>
              <a:ext cx="313527" cy="3175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B</a:t>
              </a:r>
            </a:p>
          </p:txBody>
        </p:sp>
      </p:grpSp>
      <p:sp>
        <p:nvSpPr>
          <p:cNvPr id="63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CCD8-5603-47E9-AC56-982F24AD3F6E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41" name="AutoShape 32"/>
          <p:cNvSpPr>
            <a:spLocks noChangeArrowheads="1"/>
          </p:cNvSpPr>
          <p:nvPr/>
        </p:nvSpPr>
        <p:spPr bwMode="auto">
          <a:xfrm>
            <a:off x="11963400" y="227231"/>
            <a:ext cx="3124200" cy="1143000"/>
          </a:xfrm>
          <a:prstGeom prst="wedgeRoundRectCallout">
            <a:avLst>
              <a:gd name="adj1" fmla="val -101378"/>
              <a:gd name="adj2" fmla="val 70139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nhiêu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đoạn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thẳng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</a:p>
        </p:txBody>
      </p:sp>
      <p:sp>
        <p:nvSpPr>
          <p:cNvPr id="43" name="AutoShape 32"/>
          <p:cNvSpPr>
            <a:spLocks noChangeArrowheads="1"/>
          </p:cNvSpPr>
          <p:nvPr/>
        </p:nvSpPr>
        <p:spPr bwMode="auto">
          <a:xfrm>
            <a:off x="11947071" y="1486880"/>
            <a:ext cx="3124200" cy="1143000"/>
          </a:xfrm>
          <a:prstGeom prst="wedgeRoundRectCallout">
            <a:avLst>
              <a:gd name="adj1" fmla="val -101378"/>
              <a:gd name="adj2" fmla="val 70139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Hình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có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phải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tam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giác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?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vì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sao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9673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-0.75417 0.3613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08" y="1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-0.75243 0.1775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22" y="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3" grpId="0" animBg="1"/>
      <p:bldP spid="4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" name="AutoShape 40"/>
          <p:cNvSpPr>
            <a:spLocks noChangeArrowheads="1"/>
          </p:cNvSpPr>
          <p:nvPr/>
        </p:nvSpPr>
        <p:spPr bwMode="auto">
          <a:xfrm rot="6650492">
            <a:off x="2457450" y="2190750"/>
            <a:ext cx="2590800" cy="3390900"/>
          </a:xfrm>
          <a:prstGeom prst="triangle">
            <a:avLst>
              <a:gd name="adj" fmla="val 50000"/>
            </a:avLst>
          </a:prstGeom>
          <a:noFill/>
          <a:ln w="57150" cap="sq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381000" y="994682"/>
            <a:ext cx="510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2430463" y="1546225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5486400" y="43434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1295400" y="4343400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381000" y="4953000"/>
            <a:ext cx="76962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A, B, 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 ABC 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381000" y="5430054"/>
            <a:ext cx="8001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AB, BC, CA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ABC 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01" name="Group 61"/>
          <p:cNvGrpSpPr>
            <a:grpSpLocks/>
          </p:cNvGrpSpPr>
          <p:nvPr/>
        </p:nvGrpSpPr>
        <p:grpSpPr bwMode="auto">
          <a:xfrm>
            <a:off x="1676400" y="2032000"/>
            <a:ext cx="3702050" cy="2479675"/>
            <a:chOff x="1056" y="798"/>
            <a:chExt cx="2332" cy="1562"/>
          </a:xfrm>
        </p:grpSpPr>
        <p:sp>
          <p:nvSpPr>
            <p:cNvPr id="5139" name="Freeform 41"/>
            <p:cNvSpPr>
              <a:spLocks/>
            </p:cNvSpPr>
            <p:nvPr/>
          </p:nvSpPr>
          <p:spPr bwMode="auto">
            <a:xfrm rot="21003107">
              <a:off x="1516" y="798"/>
              <a:ext cx="396" cy="367"/>
            </a:xfrm>
            <a:custGeom>
              <a:avLst/>
              <a:gdLst>
                <a:gd name="T0" fmla="*/ 70 w 630"/>
                <a:gd name="T1" fmla="*/ 0 h 525"/>
                <a:gd name="T2" fmla="*/ 0 w 630"/>
                <a:gd name="T3" fmla="*/ 137 h 525"/>
                <a:gd name="T4" fmla="*/ 23 w 630"/>
                <a:gd name="T5" fmla="*/ 140 h 525"/>
                <a:gd name="T6" fmla="*/ 44 w 630"/>
                <a:gd name="T7" fmla="*/ 155 h 525"/>
                <a:gd name="T8" fmla="*/ 82 w 630"/>
                <a:gd name="T9" fmla="*/ 166 h 525"/>
                <a:gd name="T10" fmla="*/ 144 w 630"/>
                <a:gd name="T11" fmla="*/ 163 h 525"/>
                <a:gd name="T12" fmla="*/ 154 w 630"/>
                <a:gd name="T13" fmla="*/ 159 h 525"/>
                <a:gd name="T14" fmla="*/ 175 w 630"/>
                <a:gd name="T15" fmla="*/ 133 h 525"/>
                <a:gd name="T16" fmla="*/ 70 w 630"/>
                <a:gd name="T17" fmla="*/ 0 h 5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connsiteX0" fmla="*/ 3810 w 9460"/>
                <a:gd name="connsiteY0" fmla="*/ 0 h 10000"/>
                <a:gd name="connsiteX1" fmla="*/ 0 w 9460"/>
                <a:gd name="connsiteY1" fmla="*/ 8229 h 10000"/>
                <a:gd name="connsiteX2" fmla="*/ 1070 w 9460"/>
                <a:gd name="connsiteY2" fmla="*/ 8914 h 10000"/>
                <a:gd name="connsiteX3" fmla="*/ 2365 w 9460"/>
                <a:gd name="connsiteY3" fmla="*/ 9333 h 10000"/>
                <a:gd name="connsiteX4" fmla="*/ 4413 w 9460"/>
                <a:gd name="connsiteY4" fmla="*/ 10000 h 10000"/>
                <a:gd name="connsiteX5" fmla="*/ 7778 w 9460"/>
                <a:gd name="connsiteY5" fmla="*/ 9771 h 10000"/>
                <a:gd name="connsiteX6" fmla="*/ 8333 w 9460"/>
                <a:gd name="connsiteY6" fmla="*/ 9562 h 10000"/>
                <a:gd name="connsiteX7" fmla="*/ 9460 w 9460"/>
                <a:gd name="connsiteY7" fmla="*/ 7981 h 10000"/>
                <a:gd name="connsiteX8" fmla="*/ 3810 w 9460"/>
                <a:gd name="connsiteY8" fmla="*/ 0 h 10000"/>
                <a:gd name="connsiteX0" fmla="*/ 4027 w 10000"/>
                <a:gd name="connsiteY0" fmla="*/ 0 h 10000"/>
                <a:gd name="connsiteX1" fmla="*/ 0 w 10000"/>
                <a:gd name="connsiteY1" fmla="*/ 8229 h 10000"/>
                <a:gd name="connsiteX2" fmla="*/ 1131 w 10000"/>
                <a:gd name="connsiteY2" fmla="*/ 8914 h 10000"/>
                <a:gd name="connsiteX3" fmla="*/ 3094 w 10000"/>
                <a:gd name="connsiteY3" fmla="*/ 9789 h 10000"/>
                <a:gd name="connsiteX4" fmla="*/ 4665 w 10000"/>
                <a:gd name="connsiteY4" fmla="*/ 10000 h 10000"/>
                <a:gd name="connsiteX5" fmla="*/ 8222 w 10000"/>
                <a:gd name="connsiteY5" fmla="*/ 9771 h 10000"/>
                <a:gd name="connsiteX6" fmla="*/ 8809 w 10000"/>
                <a:gd name="connsiteY6" fmla="*/ 9562 h 10000"/>
                <a:gd name="connsiteX7" fmla="*/ 10000 w 10000"/>
                <a:gd name="connsiteY7" fmla="*/ 7981 h 10000"/>
                <a:gd name="connsiteX8" fmla="*/ 4027 w 10000"/>
                <a:gd name="connsiteY8" fmla="*/ 0 h 10000"/>
                <a:gd name="connsiteX0" fmla="*/ 4027 w 10000"/>
                <a:gd name="connsiteY0" fmla="*/ 0 h 10207"/>
                <a:gd name="connsiteX1" fmla="*/ 0 w 10000"/>
                <a:gd name="connsiteY1" fmla="*/ 8229 h 10207"/>
                <a:gd name="connsiteX2" fmla="*/ 1131 w 10000"/>
                <a:gd name="connsiteY2" fmla="*/ 8914 h 10207"/>
                <a:gd name="connsiteX3" fmla="*/ 3094 w 10000"/>
                <a:gd name="connsiteY3" fmla="*/ 9789 h 10207"/>
                <a:gd name="connsiteX4" fmla="*/ 5145 w 10000"/>
                <a:gd name="connsiteY4" fmla="*/ 10207 h 10207"/>
                <a:gd name="connsiteX5" fmla="*/ 8222 w 10000"/>
                <a:gd name="connsiteY5" fmla="*/ 9771 h 10207"/>
                <a:gd name="connsiteX6" fmla="*/ 8809 w 10000"/>
                <a:gd name="connsiteY6" fmla="*/ 9562 h 10207"/>
                <a:gd name="connsiteX7" fmla="*/ 10000 w 10000"/>
                <a:gd name="connsiteY7" fmla="*/ 7981 h 10207"/>
                <a:gd name="connsiteX8" fmla="*/ 4027 w 10000"/>
                <a:gd name="connsiteY8" fmla="*/ 0 h 10207"/>
                <a:gd name="connsiteX0" fmla="*/ 4027 w 10000"/>
                <a:gd name="connsiteY0" fmla="*/ 0 h 10207"/>
                <a:gd name="connsiteX1" fmla="*/ 0 w 10000"/>
                <a:gd name="connsiteY1" fmla="*/ 8229 h 10207"/>
                <a:gd name="connsiteX2" fmla="*/ 1131 w 10000"/>
                <a:gd name="connsiteY2" fmla="*/ 8914 h 10207"/>
                <a:gd name="connsiteX3" fmla="*/ 3094 w 10000"/>
                <a:gd name="connsiteY3" fmla="*/ 9789 h 10207"/>
                <a:gd name="connsiteX4" fmla="*/ 5145 w 10000"/>
                <a:gd name="connsiteY4" fmla="*/ 10207 h 10207"/>
                <a:gd name="connsiteX5" fmla="*/ 8222 w 10000"/>
                <a:gd name="connsiteY5" fmla="*/ 9771 h 10207"/>
                <a:gd name="connsiteX6" fmla="*/ 8809 w 10000"/>
                <a:gd name="connsiteY6" fmla="*/ 9562 h 10207"/>
                <a:gd name="connsiteX7" fmla="*/ 10000 w 10000"/>
                <a:gd name="connsiteY7" fmla="*/ 7981 h 10207"/>
                <a:gd name="connsiteX8" fmla="*/ 4027 w 10000"/>
                <a:gd name="connsiteY8" fmla="*/ 0 h 10207"/>
                <a:gd name="connsiteX0" fmla="*/ 4027 w 10000"/>
                <a:gd name="connsiteY0" fmla="*/ 0 h 10207"/>
                <a:gd name="connsiteX1" fmla="*/ 0 w 10000"/>
                <a:gd name="connsiteY1" fmla="*/ 8229 h 10207"/>
                <a:gd name="connsiteX2" fmla="*/ 1131 w 10000"/>
                <a:gd name="connsiteY2" fmla="*/ 8914 h 10207"/>
                <a:gd name="connsiteX3" fmla="*/ 3094 w 10000"/>
                <a:gd name="connsiteY3" fmla="*/ 9789 h 10207"/>
                <a:gd name="connsiteX4" fmla="*/ 5145 w 10000"/>
                <a:gd name="connsiteY4" fmla="*/ 10207 h 10207"/>
                <a:gd name="connsiteX5" fmla="*/ 7485 w 10000"/>
                <a:gd name="connsiteY5" fmla="*/ 10054 h 10207"/>
                <a:gd name="connsiteX6" fmla="*/ 8809 w 10000"/>
                <a:gd name="connsiteY6" fmla="*/ 9562 h 10207"/>
                <a:gd name="connsiteX7" fmla="*/ 10000 w 10000"/>
                <a:gd name="connsiteY7" fmla="*/ 7981 h 10207"/>
                <a:gd name="connsiteX8" fmla="*/ 4027 w 10000"/>
                <a:gd name="connsiteY8" fmla="*/ 0 h 10207"/>
                <a:gd name="connsiteX0" fmla="*/ 4027 w 10000"/>
                <a:gd name="connsiteY0" fmla="*/ 0 h 10207"/>
                <a:gd name="connsiteX1" fmla="*/ 0 w 10000"/>
                <a:gd name="connsiteY1" fmla="*/ 8229 h 10207"/>
                <a:gd name="connsiteX2" fmla="*/ 1131 w 10000"/>
                <a:gd name="connsiteY2" fmla="*/ 8914 h 10207"/>
                <a:gd name="connsiteX3" fmla="*/ 3094 w 10000"/>
                <a:gd name="connsiteY3" fmla="*/ 9789 h 10207"/>
                <a:gd name="connsiteX4" fmla="*/ 5145 w 10000"/>
                <a:gd name="connsiteY4" fmla="*/ 10207 h 10207"/>
                <a:gd name="connsiteX5" fmla="*/ 7485 w 10000"/>
                <a:gd name="connsiteY5" fmla="*/ 10054 h 10207"/>
                <a:gd name="connsiteX6" fmla="*/ 8809 w 10000"/>
                <a:gd name="connsiteY6" fmla="*/ 9562 h 10207"/>
                <a:gd name="connsiteX7" fmla="*/ 10000 w 10000"/>
                <a:gd name="connsiteY7" fmla="*/ 7981 h 10207"/>
                <a:gd name="connsiteX8" fmla="*/ 4027 w 10000"/>
                <a:gd name="connsiteY8" fmla="*/ 0 h 10207"/>
                <a:gd name="connsiteX0" fmla="*/ 4027 w 10000"/>
                <a:gd name="connsiteY0" fmla="*/ 0 h 10207"/>
                <a:gd name="connsiteX1" fmla="*/ 0 w 10000"/>
                <a:gd name="connsiteY1" fmla="*/ 8229 h 10207"/>
                <a:gd name="connsiteX2" fmla="*/ 1131 w 10000"/>
                <a:gd name="connsiteY2" fmla="*/ 8914 h 10207"/>
                <a:gd name="connsiteX3" fmla="*/ 3094 w 10000"/>
                <a:gd name="connsiteY3" fmla="*/ 9789 h 10207"/>
                <a:gd name="connsiteX4" fmla="*/ 5145 w 10000"/>
                <a:gd name="connsiteY4" fmla="*/ 10207 h 10207"/>
                <a:gd name="connsiteX5" fmla="*/ 7485 w 10000"/>
                <a:gd name="connsiteY5" fmla="*/ 10054 h 10207"/>
                <a:gd name="connsiteX6" fmla="*/ 8809 w 10000"/>
                <a:gd name="connsiteY6" fmla="*/ 9562 h 10207"/>
                <a:gd name="connsiteX7" fmla="*/ 10000 w 10000"/>
                <a:gd name="connsiteY7" fmla="*/ 7981 h 10207"/>
                <a:gd name="connsiteX8" fmla="*/ 4027 w 10000"/>
                <a:gd name="connsiteY8" fmla="*/ 0 h 10207"/>
                <a:gd name="connsiteX0" fmla="*/ 4027 w 10000"/>
                <a:gd name="connsiteY0" fmla="*/ 0 h 10207"/>
                <a:gd name="connsiteX1" fmla="*/ 0 w 10000"/>
                <a:gd name="connsiteY1" fmla="*/ 8229 h 10207"/>
                <a:gd name="connsiteX2" fmla="*/ 1131 w 10000"/>
                <a:gd name="connsiteY2" fmla="*/ 8914 h 10207"/>
                <a:gd name="connsiteX3" fmla="*/ 3094 w 10000"/>
                <a:gd name="connsiteY3" fmla="*/ 9789 h 10207"/>
                <a:gd name="connsiteX4" fmla="*/ 5145 w 10000"/>
                <a:gd name="connsiteY4" fmla="*/ 10207 h 10207"/>
                <a:gd name="connsiteX5" fmla="*/ 7485 w 10000"/>
                <a:gd name="connsiteY5" fmla="*/ 10054 h 10207"/>
                <a:gd name="connsiteX6" fmla="*/ 8809 w 10000"/>
                <a:gd name="connsiteY6" fmla="*/ 9562 h 10207"/>
                <a:gd name="connsiteX7" fmla="*/ 10000 w 10000"/>
                <a:gd name="connsiteY7" fmla="*/ 7981 h 10207"/>
                <a:gd name="connsiteX8" fmla="*/ 4027 w 10000"/>
                <a:gd name="connsiteY8" fmla="*/ 0 h 10207"/>
                <a:gd name="connsiteX0" fmla="*/ 4027 w 10000"/>
                <a:gd name="connsiteY0" fmla="*/ 0 h 10256"/>
                <a:gd name="connsiteX1" fmla="*/ 0 w 10000"/>
                <a:gd name="connsiteY1" fmla="*/ 8229 h 10256"/>
                <a:gd name="connsiteX2" fmla="*/ 1131 w 10000"/>
                <a:gd name="connsiteY2" fmla="*/ 8914 h 10256"/>
                <a:gd name="connsiteX3" fmla="*/ 3094 w 10000"/>
                <a:gd name="connsiteY3" fmla="*/ 9789 h 10256"/>
                <a:gd name="connsiteX4" fmla="*/ 5145 w 10000"/>
                <a:gd name="connsiteY4" fmla="*/ 10207 h 10256"/>
                <a:gd name="connsiteX5" fmla="*/ 7485 w 10000"/>
                <a:gd name="connsiteY5" fmla="*/ 10054 h 10256"/>
                <a:gd name="connsiteX6" fmla="*/ 8809 w 10000"/>
                <a:gd name="connsiteY6" fmla="*/ 9562 h 10256"/>
                <a:gd name="connsiteX7" fmla="*/ 10000 w 10000"/>
                <a:gd name="connsiteY7" fmla="*/ 7981 h 10256"/>
                <a:gd name="connsiteX8" fmla="*/ 4027 w 10000"/>
                <a:gd name="connsiteY8" fmla="*/ 0 h 10256"/>
                <a:gd name="connsiteX0" fmla="*/ 4027 w 10000"/>
                <a:gd name="connsiteY0" fmla="*/ 0 h 10256"/>
                <a:gd name="connsiteX1" fmla="*/ 0 w 10000"/>
                <a:gd name="connsiteY1" fmla="*/ 8229 h 10256"/>
                <a:gd name="connsiteX2" fmla="*/ 1131 w 10000"/>
                <a:gd name="connsiteY2" fmla="*/ 8914 h 10256"/>
                <a:gd name="connsiteX3" fmla="*/ 3094 w 10000"/>
                <a:gd name="connsiteY3" fmla="*/ 9789 h 10256"/>
                <a:gd name="connsiteX4" fmla="*/ 5145 w 10000"/>
                <a:gd name="connsiteY4" fmla="*/ 10207 h 10256"/>
                <a:gd name="connsiteX5" fmla="*/ 7485 w 10000"/>
                <a:gd name="connsiteY5" fmla="*/ 10054 h 10256"/>
                <a:gd name="connsiteX6" fmla="*/ 8809 w 10000"/>
                <a:gd name="connsiteY6" fmla="*/ 9562 h 10256"/>
                <a:gd name="connsiteX7" fmla="*/ 10000 w 10000"/>
                <a:gd name="connsiteY7" fmla="*/ 7981 h 10256"/>
                <a:gd name="connsiteX8" fmla="*/ 4027 w 10000"/>
                <a:gd name="connsiteY8" fmla="*/ 0 h 10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00" h="10256">
                  <a:moveTo>
                    <a:pt x="4027" y="0"/>
                  </a:moveTo>
                  <a:lnTo>
                    <a:pt x="0" y="8229"/>
                  </a:lnTo>
                  <a:cubicBezTo>
                    <a:pt x="468" y="8485"/>
                    <a:pt x="615" y="8654"/>
                    <a:pt x="1131" y="8914"/>
                  </a:cubicBezTo>
                  <a:cubicBezTo>
                    <a:pt x="1647" y="9174"/>
                    <a:pt x="2420" y="9591"/>
                    <a:pt x="3094" y="9789"/>
                  </a:cubicBezTo>
                  <a:cubicBezTo>
                    <a:pt x="3950" y="10041"/>
                    <a:pt x="4340" y="10060"/>
                    <a:pt x="5145" y="10207"/>
                  </a:cubicBezTo>
                  <a:cubicBezTo>
                    <a:pt x="6073" y="10335"/>
                    <a:pt x="6311" y="10188"/>
                    <a:pt x="7485" y="10054"/>
                  </a:cubicBezTo>
                  <a:cubicBezTo>
                    <a:pt x="7686" y="10035"/>
                    <a:pt x="8658" y="9733"/>
                    <a:pt x="8809" y="9562"/>
                  </a:cubicBezTo>
                  <a:cubicBezTo>
                    <a:pt x="9570" y="9028"/>
                    <a:pt x="9709" y="8556"/>
                    <a:pt x="10000" y="7981"/>
                  </a:cubicBezTo>
                  <a:lnTo>
                    <a:pt x="4027" y="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/>
            <a:lstStyle/>
            <a:p>
              <a:endParaRPr lang="en-US"/>
            </a:p>
          </p:txBody>
        </p:sp>
        <p:sp>
          <p:nvSpPr>
            <p:cNvPr id="5140" name="Freeform 42"/>
            <p:cNvSpPr>
              <a:spLocks/>
            </p:cNvSpPr>
            <p:nvPr/>
          </p:nvSpPr>
          <p:spPr bwMode="auto">
            <a:xfrm>
              <a:off x="2716" y="1936"/>
              <a:ext cx="672" cy="424"/>
            </a:xfrm>
            <a:custGeom>
              <a:avLst/>
              <a:gdLst>
                <a:gd name="T0" fmla="*/ 741 w 614"/>
                <a:gd name="T1" fmla="*/ 246 h 544"/>
                <a:gd name="T2" fmla="*/ 239 w 614"/>
                <a:gd name="T3" fmla="*/ 6 h 544"/>
                <a:gd name="T4" fmla="*/ 215 w 614"/>
                <a:gd name="T5" fmla="*/ 25 h 544"/>
                <a:gd name="T6" fmla="*/ 139 w 614"/>
                <a:gd name="T7" fmla="*/ 60 h 544"/>
                <a:gd name="T8" fmla="*/ 0 w 614"/>
                <a:gd name="T9" fmla="*/ 272 h 544"/>
                <a:gd name="T10" fmla="*/ 804 w 614"/>
                <a:gd name="T11" fmla="*/ 270 h 544"/>
                <a:gd name="T12" fmla="*/ 741 w 614"/>
                <a:gd name="T13" fmla="*/ 246 h 54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connsiteX0" fmla="*/ 9218 w 10000"/>
                <a:gd name="connsiteY0" fmla="*/ 8861 h 9835"/>
                <a:gd name="connsiteX1" fmla="*/ 2964 w 10000"/>
                <a:gd name="connsiteY1" fmla="*/ 37 h 9835"/>
                <a:gd name="connsiteX2" fmla="*/ 2671 w 10000"/>
                <a:gd name="connsiteY2" fmla="*/ 754 h 9835"/>
                <a:gd name="connsiteX3" fmla="*/ 1161 w 10000"/>
                <a:gd name="connsiteY3" fmla="*/ 4050 h 9835"/>
                <a:gd name="connsiteX4" fmla="*/ 0 w 10000"/>
                <a:gd name="connsiteY4" fmla="*/ 9835 h 9835"/>
                <a:gd name="connsiteX5" fmla="*/ 10000 w 10000"/>
                <a:gd name="connsiteY5" fmla="*/ 9743 h 9835"/>
                <a:gd name="connsiteX6" fmla="*/ 9218 w 10000"/>
                <a:gd name="connsiteY6" fmla="*/ 8861 h 9835"/>
                <a:gd name="connsiteX0" fmla="*/ 9218 w 10000"/>
                <a:gd name="connsiteY0" fmla="*/ 9310 h 10300"/>
                <a:gd name="connsiteX1" fmla="*/ 2964 w 10000"/>
                <a:gd name="connsiteY1" fmla="*/ 338 h 10300"/>
                <a:gd name="connsiteX2" fmla="*/ 1867 w 10000"/>
                <a:gd name="connsiteY2" fmla="*/ 1867 h 10300"/>
                <a:gd name="connsiteX3" fmla="*/ 1161 w 10000"/>
                <a:gd name="connsiteY3" fmla="*/ 4418 h 10300"/>
                <a:gd name="connsiteX4" fmla="*/ 0 w 10000"/>
                <a:gd name="connsiteY4" fmla="*/ 10300 h 10300"/>
                <a:gd name="connsiteX5" fmla="*/ 10000 w 10000"/>
                <a:gd name="connsiteY5" fmla="*/ 10206 h 10300"/>
                <a:gd name="connsiteX6" fmla="*/ 9218 w 10000"/>
                <a:gd name="connsiteY6" fmla="*/ 9310 h 10300"/>
                <a:gd name="connsiteX0" fmla="*/ 9218 w 10000"/>
                <a:gd name="connsiteY0" fmla="*/ 8975 h 9965"/>
                <a:gd name="connsiteX1" fmla="*/ 2964 w 10000"/>
                <a:gd name="connsiteY1" fmla="*/ 3 h 9965"/>
                <a:gd name="connsiteX2" fmla="*/ 1867 w 10000"/>
                <a:gd name="connsiteY2" fmla="*/ 1532 h 9965"/>
                <a:gd name="connsiteX3" fmla="*/ 1161 w 10000"/>
                <a:gd name="connsiteY3" fmla="*/ 4083 h 9965"/>
                <a:gd name="connsiteX4" fmla="*/ 0 w 10000"/>
                <a:gd name="connsiteY4" fmla="*/ 9965 h 9965"/>
                <a:gd name="connsiteX5" fmla="*/ 10000 w 10000"/>
                <a:gd name="connsiteY5" fmla="*/ 9871 h 9965"/>
                <a:gd name="connsiteX6" fmla="*/ 9218 w 10000"/>
                <a:gd name="connsiteY6" fmla="*/ 8975 h 9965"/>
                <a:gd name="connsiteX0" fmla="*/ 9218 w 10000"/>
                <a:gd name="connsiteY0" fmla="*/ 9007 h 10000"/>
                <a:gd name="connsiteX1" fmla="*/ 2964 w 10000"/>
                <a:gd name="connsiteY1" fmla="*/ 3 h 10000"/>
                <a:gd name="connsiteX2" fmla="*/ 1867 w 10000"/>
                <a:gd name="connsiteY2" fmla="*/ 1537 h 10000"/>
                <a:gd name="connsiteX3" fmla="*/ 1161 w 10000"/>
                <a:gd name="connsiteY3" fmla="*/ 4097 h 10000"/>
                <a:gd name="connsiteX4" fmla="*/ 0 w 10000"/>
                <a:gd name="connsiteY4" fmla="*/ 10000 h 10000"/>
                <a:gd name="connsiteX5" fmla="*/ 10000 w 10000"/>
                <a:gd name="connsiteY5" fmla="*/ 9906 h 10000"/>
                <a:gd name="connsiteX6" fmla="*/ 9218 w 10000"/>
                <a:gd name="connsiteY6" fmla="*/ 9007 h 10000"/>
                <a:gd name="connsiteX0" fmla="*/ 9218 w 10000"/>
                <a:gd name="connsiteY0" fmla="*/ 9007 h 10000"/>
                <a:gd name="connsiteX1" fmla="*/ 2964 w 10000"/>
                <a:gd name="connsiteY1" fmla="*/ 3 h 10000"/>
                <a:gd name="connsiteX2" fmla="*/ 1867 w 10000"/>
                <a:gd name="connsiteY2" fmla="*/ 1537 h 10000"/>
                <a:gd name="connsiteX3" fmla="*/ 566 w 10000"/>
                <a:gd name="connsiteY3" fmla="*/ 4663 h 10000"/>
                <a:gd name="connsiteX4" fmla="*/ 0 w 10000"/>
                <a:gd name="connsiteY4" fmla="*/ 10000 h 10000"/>
                <a:gd name="connsiteX5" fmla="*/ 10000 w 10000"/>
                <a:gd name="connsiteY5" fmla="*/ 9906 h 10000"/>
                <a:gd name="connsiteX6" fmla="*/ 9218 w 10000"/>
                <a:gd name="connsiteY6" fmla="*/ 9007 h 10000"/>
                <a:gd name="connsiteX0" fmla="*/ 9218 w 10000"/>
                <a:gd name="connsiteY0" fmla="*/ 9007 h 10000"/>
                <a:gd name="connsiteX1" fmla="*/ 2964 w 10000"/>
                <a:gd name="connsiteY1" fmla="*/ 3 h 10000"/>
                <a:gd name="connsiteX2" fmla="*/ 1867 w 10000"/>
                <a:gd name="connsiteY2" fmla="*/ 1537 h 10000"/>
                <a:gd name="connsiteX3" fmla="*/ 566 w 10000"/>
                <a:gd name="connsiteY3" fmla="*/ 4663 h 10000"/>
                <a:gd name="connsiteX4" fmla="*/ 0 w 10000"/>
                <a:gd name="connsiteY4" fmla="*/ 10000 h 10000"/>
                <a:gd name="connsiteX5" fmla="*/ 10000 w 10000"/>
                <a:gd name="connsiteY5" fmla="*/ 9906 h 10000"/>
                <a:gd name="connsiteX6" fmla="*/ 9218 w 10000"/>
                <a:gd name="connsiteY6" fmla="*/ 900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10000">
                  <a:moveTo>
                    <a:pt x="9218" y="9007"/>
                  </a:moveTo>
                  <a:cubicBezTo>
                    <a:pt x="7134" y="6005"/>
                    <a:pt x="4197" y="1240"/>
                    <a:pt x="2964" y="3"/>
                  </a:cubicBezTo>
                  <a:cubicBezTo>
                    <a:pt x="2900" y="-61"/>
                    <a:pt x="1997" y="1313"/>
                    <a:pt x="1867" y="1537"/>
                  </a:cubicBezTo>
                  <a:cubicBezTo>
                    <a:pt x="1489" y="2541"/>
                    <a:pt x="1026" y="3063"/>
                    <a:pt x="566" y="4663"/>
                  </a:cubicBezTo>
                  <a:cubicBezTo>
                    <a:pt x="167" y="6052"/>
                    <a:pt x="0" y="7431"/>
                    <a:pt x="0" y="10000"/>
                  </a:cubicBezTo>
                  <a:lnTo>
                    <a:pt x="10000" y="9906"/>
                  </a:lnTo>
                  <a:lnTo>
                    <a:pt x="9218" y="9007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/>
            <a:lstStyle/>
            <a:p>
              <a:endParaRPr lang="en-US"/>
            </a:p>
          </p:txBody>
        </p:sp>
        <p:sp>
          <p:nvSpPr>
            <p:cNvPr id="5141" name="Freeform 43"/>
            <p:cNvSpPr>
              <a:spLocks/>
            </p:cNvSpPr>
            <p:nvPr/>
          </p:nvSpPr>
          <p:spPr bwMode="auto">
            <a:xfrm>
              <a:off x="1056" y="1922"/>
              <a:ext cx="412" cy="435"/>
            </a:xfrm>
            <a:custGeom>
              <a:avLst/>
              <a:gdLst>
                <a:gd name="T0" fmla="*/ 0 w 563"/>
                <a:gd name="T1" fmla="*/ 447 h 429"/>
                <a:gd name="T2" fmla="*/ 166 w 563"/>
                <a:gd name="T3" fmla="*/ 447 h 429"/>
                <a:gd name="T4" fmla="*/ 161 w 563"/>
                <a:gd name="T5" fmla="*/ 306 h 429"/>
                <a:gd name="T6" fmla="*/ 143 w 563"/>
                <a:gd name="T7" fmla="*/ 159 h 429"/>
                <a:gd name="T8" fmla="*/ 110 w 563"/>
                <a:gd name="T9" fmla="*/ 85 h 429"/>
                <a:gd name="T10" fmla="*/ 76 w 563"/>
                <a:gd name="T11" fmla="*/ 0 h 429"/>
                <a:gd name="T12" fmla="*/ 0 w 563"/>
                <a:gd name="T13" fmla="*/ 447 h 4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connsiteX0" fmla="*/ 0 w 9881"/>
                <a:gd name="connsiteY0" fmla="*/ 10000 h 10000"/>
                <a:gd name="connsiteX1" fmla="*/ 9378 w 9881"/>
                <a:gd name="connsiteY1" fmla="*/ 10000 h 10000"/>
                <a:gd name="connsiteX2" fmla="*/ 9663 w 9881"/>
                <a:gd name="connsiteY2" fmla="*/ 6784 h 10000"/>
                <a:gd name="connsiteX3" fmla="*/ 8046 w 9881"/>
                <a:gd name="connsiteY3" fmla="*/ 3566 h 10000"/>
                <a:gd name="connsiteX4" fmla="*/ 6163 w 9881"/>
                <a:gd name="connsiteY4" fmla="*/ 1911 h 10000"/>
                <a:gd name="connsiteX5" fmla="*/ 4281 w 9881"/>
                <a:gd name="connsiteY5" fmla="*/ 0 h 10000"/>
                <a:gd name="connsiteX6" fmla="*/ 0 w 9881"/>
                <a:gd name="connsiteY6" fmla="*/ 10000 h 10000"/>
                <a:gd name="connsiteX0" fmla="*/ 0 w 9999"/>
                <a:gd name="connsiteY0" fmla="*/ 10000 h 10000"/>
                <a:gd name="connsiteX1" fmla="*/ 9491 w 9999"/>
                <a:gd name="connsiteY1" fmla="*/ 10000 h 10000"/>
                <a:gd name="connsiteX2" fmla="*/ 9779 w 9999"/>
                <a:gd name="connsiteY2" fmla="*/ 6784 h 10000"/>
                <a:gd name="connsiteX3" fmla="*/ 8143 w 9999"/>
                <a:gd name="connsiteY3" fmla="*/ 3566 h 10000"/>
                <a:gd name="connsiteX4" fmla="*/ 6237 w 9999"/>
                <a:gd name="connsiteY4" fmla="*/ 1911 h 10000"/>
                <a:gd name="connsiteX5" fmla="*/ 4333 w 9999"/>
                <a:gd name="connsiteY5" fmla="*/ 0 h 10000"/>
                <a:gd name="connsiteX6" fmla="*/ 0 w 9999"/>
                <a:gd name="connsiteY6" fmla="*/ 10000 h 10000"/>
                <a:gd name="connsiteX0" fmla="*/ 0 w 9860"/>
                <a:gd name="connsiteY0" fmla="*/ 10000 h 10000"/>
                <a:gd name="connsiteX1" fmla="*/ 9492 w 9860"/>
                <a:gd name="connsiteY1" fmla="*/ 10000 h 10000"/>
                <a:gd name="connsiteX2" fmla="*/ 9780 w 9860"/>
                <a:gd name="connsiteY2" fmla="*/ 6784 h 10000"/>
                <a:gd name="connsiteX3" fmla="*/ 8144 w 9860"/>
                <a:gd name="connsiteY3" fmla="*/ 3566 h 10000"/>
                <a:gd name="connsiteX4" fmla="*/ 6238 w 9860"/>
                <a:gd name="connsiteY4" fmla="*/ 1911 h 10000"/>
                <a:gd name="connsiteX5" fmla="*/ 4333 w 9860"/>
                <a:gd name="connsiteY5" fmla="*/ 0 h 10000"/>
                <a:gd name="connsiteX6" fmla="*/ 0 w 9860"/>
                <a:gd name="connsiteY6" fmla="*/ 10000 h 10000"/>
                <a:gd name="connsiteX0" fmla="*/ 0 w 10000"/>
                <a:gd name="connsiteY0" fmla="*/ 10000 h 10000"/>
                <a:gd name="connsiteX1" fmla="*/ 9627 w 10000"/>
                <a:gd name="connsiteY1" fmla="*/ 10000 h 10000"/>
                <a:gd name="connsiteX2" fmla="*/ 9919 w 10000"/>
                <a:gd name="connsiteY2" fmla="*/ 6784 h 10000"/>
                <a:gd name="connsiteX3" fmla="*/ 8260 w 10000"/>
                <a:gd name="connsiteY3" fmla="*/ 3566 h 10000"/>
                <a:gd name="connsiteX4" fmla="*/ 6327 w 10000"/>
                <a:gd name="connsiteY4" fmla="*/ 1911 h 10000"/>
                <a:gd name="connsiteX5" fmla="*/ 4395 w 10000"/>
                <a:gd name="connsiteY5" fmla="*/ 0 h 10000"/>
                <a:gd name="connsiteX6" fmla="*/ 0 w 10000"/>
                <a:gd name="connsiteY6" fmla="*/ 10000 h 10000"/>
                <a:gd name="connsiteX0" fmla="*/ 0 w 10000"/>
                <a:gd name="connsiteY0" fmla="*/ 10000 h 10000"/>
                <a:gd name="connsiteX1" fmla="*/ 9627 w 10000"/>
                <a:gd name="connsiteY1" fmla="*/ 10000 h 10000"/>
                <a:gd name="connsiteX2" fmla="*/ 9919 w 10000"/>
                <a:gd name="connsiteY2" fmla="*/ 6784 h 10000"/>
                <a:gd name="connsiteX3" fmla="*/ 8260 w 10000"/>
                <a:gd name="connsiteY3" fmla="*/ 3566 h 10000"/>
                <a:gd name="connsiteX4" fmla="*/ 6810 w 10000"/>
                <a:gd name="connsiteY4" fmla="*/ 1808 h 10000"/>
                <a:gd name="connsiteX5" fmla="*/ 4395 w 10000"/>
                <a:gd name="connsiteY5" fmla="*/ 0 h 10000"/>
                <a:gd name="connsiteX6" fmla="*/ 0 w 10000"/>
                <a:gd name="connsiteY6" fmla="*/ 10000 h 10000"/>
                <a:gd name="connsiteX0" fmla="*/ 0 w 10000"/>
                <a:gd name="connsiteY0" fmla="*/ 10000 h 10000"/>
                <a:gd name="connsiteX1" fmla="*/ 9627 w 10000"/>
                <a:gd name="connsiteY1" fmla="*/ 10000 h 10000"/>
                <a:gd name="connsiteX2" fmla="*/ 9919 w 10000"/>
                <a:gd name="connsiteY2" fmla="*/ 6784 h 10000"/>
                <a:gd name="connsiteX3" fmla="*/ 8622 w 10000"/>
                <a:gd name="connsiteY3" fmla="*/ 3669 h 10000"/>
                <a:gd name="connsiteX4" fmla="*/ 6810 w 10000"/>
                <a:gd name="connsiteY4" fmla="*/ 1808 h 10000"/>
                <a:gd name="connsiteX5" fmla="*/ 4395 w 10000"/>
                <a:gd name="connsiteY5" fmla="*/ 0 h 10000"/>
                <a:gd name="connsiteX6" fmla="*/ 0 w 10000"/>
                <a:gd name="connsiteY6" fmla="*/ 10000 h 10000"/>
                <a:gd name="connsiteX0" fmla="*/ 0 w 11172"/>
                <a:gd name="connsiteY0" fmla="*/ 10000 h 10000"/>
                <a:gd name="connsiteX1" fmla="*/ 11035 w 11172"/>
                <a:gd name="connsiteY1" fmla="*/ 9862 h 10000"/>
                <a:gd name="connsiteX2" fmla="*/ 9919 w 11172"/>
                <a:gd name="connsiteY2" fmla="*/ 6784 h 10000"/>
                <a:gd name="connsiteX3" fmla="*/ 8622 w 11172"/>
                <a:gd name="connsiteY3" fmla="*/ 3669 h 10000"/>
                <a:gd name="connsiteX4" fmla="*/ 6810 w 11172"/>
                <a:gd name="connsiteY4" fmla="*/ 1808 h 10000"/>
                <a:gd name="connsiteX5" fmla="*/ 4395 w 11172"/>
                <a:gd name="connsiteY5" fmla="*/ 0 h 10000"/>
                <a:gd name="connsiteX6" fmla="*/ 0 w 11172"/>
                <a:gd name="connsiteY6" fmla="*/ 10000 h 10000"/>
                <a:gd name="connsiteX0" fmla="*/ 0 w 11223"/>
                <a:gd name="connsiteY0" fmla="*/ 10000 h 10000"/>
                <a:gd name="connsiteX1" fmla="*/ 11035 w 11223"/>
                <a:gd name="connsiteY1" fmla="*/ 9862 h 10000"/>
                <a:gd name="connsiteX2" fmla="*/ 10522 w 11223"/>
                <a:gd name="connsiteY2" fmla="*/ 6543 h 10000"/>
                <a:gd name="connsiteX3" fmla="*/ 8622 w 11223"/>
                <a:gd name="connsiteY3" fmla="*/ 3669 h 10000"/>
                <a:gd name="connsiteX4" fmla="*/ 6810 w 11223"/>
                <a:gd name="connsiteY4" fmla="*/ 1808 h 10000"/>
                <a:gd name="connsiteX5" fmla="*/ 4395 w 11223"/>
                <a:gd name="connsiteY5" fmla="*/ 0 h 10000"/>
                <a:gd name="connsiteX6" fmla="*/ 0 w 11223"/>
                <a:gd name="connsiteY6" fmla="*/ 10000 h 10000"/>
                <a:gd name="connsiteX0" fmla="*/ 0 w 11223"/>
                <a:gd name="connsiteY0" fmla="*/ 10000 h 10000"/>
                <a:gd name="connsiteX1" fmla="*/ 11035 w 11223"/>
                <a:gd name="connsiteY1" fmla="*/ 9862 h 10000"/>
                <a:gd name="connsiteX2" fmla="*/ 10522 w 11223"/>
                <a:gd name="connsiteY2" fmla="*/ 6543 h 10000"/>
                <a:gd name="connsiteX3" fmla="*/ 8622 w 11223"/>
                <a:gd name="connsiteY3" fmla="*/ 3669 h 10000"/>
                <a:gd name="connsiteX4" fmla="*/ 6810 w 11223"/>
                <a:gd name="connsiteY4" fmla="*/ 1808 h 10000"/>
                <a:gd name="connsiteX5" fmla="*/ 4395 w 11223"/>
                <a:gd name="connsiteY5" fmla="*/ 0 h 10000"/>
                <a:gd name="connsiteX6" fmla="*/ 0 w 11223"/>
                <a:gd name="connsiteY6" fmla="*/ 10000 h 10000"/>
                <a:gd name="connsiteX0" fmla="*/ 0 w 11329"/>
                <a:gd name="connsiteY0" fmla="*/ 10000 h 10000"/>
                <a:gd name="connsiteX1" fmla="*/ 11035 w 11329"/>
                <a:gd name="connsiteY1" fmla="*/ 9862 h 10000"/>
                <a:gd name="connsiteX2" fmla="*/ 10522 w 11329"/>
                <a:gd name="connsiteY2" fmla="*/ 6543 h 10000"/>
                <a:gd name="connsiteX3" fmla="*/ 8622 w 11329"/>
                <a:gd name="connsiteY3" fmla="*/ 3669 h 10000"/>
                <a:gd name="connsiteX4" fmla="*/ 6810 w 11329"/>
                <a:gd name="connsiteY4" fmla="*/ 1808 h 10000"/>
                <a:gd name="connsiteX5" fmla="*/ 4395 w 11329"/>
                <a:gd name="connsiteY5" fmla="*/ 0 h 10000"/>
                <a:gd name="connsiteX6" fmla="*/ 0 w 11329"/>
                <a:gd name="connsiteY6" fmla="*/ 10000 h 10000"/>
                <a:gd name="connsiteX0" fmla="*/ 0 w 11062"/>
                <a:gd name="connsiteY0" fmla="*/ 10000 h 10000"/>
                <a:gd name="connsiteX1" fmla="*/ 11035 w 11062"/>
                <a:gd name="connsiteY1" fmla="*/ 9862 h 10000"/>
                <a:gd name="connsiteX2" fmla="*/ 10522 w 11062"/>
                <a:gd name="connsiteY2" fmla="*/ 6543 h 10000"/>
                <a:gd name="connsiteX3" fmla="*/ 8622 w 11062"/>
                <a:gd name="connsiteY3" fmla="*/ 3669 h 10000"/>
                <a:gd name="connsiteX4" fmla="*/ 6810 w 11062"/>
                <a:gd name="connsiteY4" fmla="*/ 1808 h 10000"/>
                <a:gd name="connsiteX5" fmla="*/ 4395 w 11062"/>
                <a:gd name="connsiteY5" fmla="*/ 0 h 10000"/>
                <a:gd name="connsiteX6" fmla="*/ 0 w 11062"/>
                <a:gd name="connsiteY6" fmla="*/ 10000 h 10000"/>
                <a:gd name="connsiteX0" fmla="*/ 0 w 11041"/>
                <a:gd name="connsiteY0" fmla="*/ 10000 h 10000"/>
                <a:gd name="connsiteX1" fmla="*/ 11035 w 11041"/>
                <a:gd name="connsiteY1" fmla="*/ 9862 h 10000"/>
                <a:gd name="connsiteX2" fmla="*/ 10321 w 11041"/>
                <a:gd name="connsiteY2" fmla="*/ 5922 h 10000"/>
                <a:gd name="connsiteX3" fmla="*/ 8622 w 11041"/>
                <a:gd name="connsiteY3" fmla="*/ 3669 h 10000"/>
                <a:gd name="connsiteX4" fmla="*/ 6810 w 11041"/>
                <a:gd name="connsiteY4" fmla="*/ 1808 h 10000"/>
                <a:gd name="connsiteX5" fmla="*/ 4395 w 11041"/>
                <a:gd name="connsiteY5" fmla="*/ 0 h 10000"/>
                <a:gd name="connsiteX6" fmla="*/ 0 w 11041"/>
                <a:gd name="connsiteY6" fmla="*/ 10000 h 10000"/>
                <a:gd name="connsiteX0" fmla="*/ 0 w 11041"/>
                <a:gd name="connsiteY0" fmla="*/ 10000 h 10000"/>
                <a:gd name="connsiteX1" fmla="*/ 11035 w 11041"/>
                <a:gd name="connsiteY1" fmla="*/ 9862 h 10000"/>
                <a:gd name="connsiteX2" fmla="*/ 10321 w 11041"/>
                <a:gd name="connsiteY2" fmla="*/ 5922 h 10000"/>
                <a:gd name="connsiteX3" fmla="*/ 8863 w 11041"/>
                <a:gd name="connsiteY3" fmla="*/ 3600 h 10000"/>
                <a:gd name="connsiteX4" fmla="*/ 6810 w 11041"/>
                <a:gd name="connsiteY4" fmla="*/ 1808 h 10000"/>
                <a:gd name="connsiteX5" fmla="*/ 4395 w 11041"/>
                <a:gd name="connsiteY5" fmla="*/ 0 h 10000"/>
                <a:gd name="connsiteX6" fmla="*/ 0 w 11041"/>
                <a:gd name="connsiteY6" fmla="*/ 10000 h 10000"/>
                <a:gd name="connsiteX0" fmla="*/ 0 w 11041"/>
                <a:gd name="connsiteY0" fmla="*/ 10000 h 10000"/>
                <a:gd name="connsiteX1" fmla="*/ 11035 w 11041"/>
                <a:gd name="connsiteY1" fmla="*/ 9862 h 10000"/>
                <a:gd name="connsiteX2" fmla="*/ 10321 w 11041"/>
                <a:gd name="connsiteY2" fmla="*/ 5922 h 10000"/>
                <a:gd name="connsiteX3" fmla="*/ 8863 w 11041"/>
                <a:gd name="connsiteY3" fmla="*/ 3600 h 10000"/>
                <a:gd name="connsiteX4" fmla="*/ 6971 w 11041"/>
                <a:gd name="connsiteY4" fmla="*/ 1774 h 10000"/>
                <a:gd name="connsiteX5" fmla="*/ 4395 w 11041"/>
                <a:gd name="connsiteY5" fmla="*/ 0 h 10000"/>
                <a:gd name="connsiteX6" fmla="*/ 0 w 11041"/>
                <a:gd name="connsiteY6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41" h="10000">
                  <a:moveTo>
                    <a:pt x="0" y="10000"/>
                  </a:moveTo>
                  <a:lnTo>
                    <a:pt x="11035" y="9862"/>
                  </a:lnTo>
                  <a:cubicBezTo>
                    <a:pt x="11070" y="8086"/>
                    <a:pt x="10970" y="7204"/>
                    <a:pt x="10321" y="5922"/>
                  </a:cubicBezTo>
                  <a:cubicBezTo>
                    <a:pt x="9664" y="4598"/>
                    <a:pt x="9421" y="4291"/>
                    <a:pt x="8863" y="3600"/>
                  </a:cubicBezTo>
                  <a:cubicBezTo>
                    <a:pt x="8305" y="2909"/>
                    <a:pt x="7610" y="2334"/>
                    <a:pt x="6971" y="1774"/>
                  </a:cubicBezTo>
                  <a:cubicBezTo>
                    <a:pt x="6533" y="1401"/>
                    <a:pt x="5561" y="629"/>
                    <a:pt x="4395" y="0"/>
                  </a:cubicBezTo>
                  <a:lnTo>
                    <a:pt x="0" y="10000"/>
                  </a:lnTo>
                  <a:close/>
                </a:path>
              </a:pathLst>
            </a:custGeom>
            <a:ln>
              <a:headEnd type="none" w="sm" len="sm"/>
              <a:tailEnd type="none" w="sm" len="sm"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315" name="Group 75"/>
          <p:cNvGrpSpPr>
            <a:grpSpLocks/>
          </p:cNvGrpSpPr>
          <p:nvPr/>
        </p:nvGrpSpPr>
        <p:grpSpPr bwMode="auto">
          <a:xfrm>
            <a:off x="1628775" y="1981200"/>
            <a:ext cx="3778250" cy="2578100"/>
            <a:chOff x="1026" y="768"/>
            <a:chExt cx="2380" cy="1624"/>
          </a:xfrm>
        </p:grpSpPr>
        <p:sp>
          <p:nvSpPr>
            <p:cNvPr id="5136" name="Oval 70"/>
            <p:cNvSpPr>
              <a:spLocks noChangeArrowheads="1"/>
            </p:cNvSpPr>
            <p:nvPr/>
          </p:nvSpPr>
          <p:spPr bwMode="auto">
            <a:xfrm>
              <a:off x="3291" y="2277"/>
              <a:ext cx="115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Oval 71"/>
            <p:cNvSpPr>
              <a:spLocks noChangeArrowheads="1"/>
            </p:cNvSpPr>
            <p:nvPr/>
          </p:nvSpPr>
          <p:spPr bwMode="auto">
            <a:xfrm>
              <a:off x="1584" y="768"/>
              <a:ext cx="115" cy="115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Oval 74"/>
            <p:cNvSpPr>
              <a:spLocks noChangeArrowheads="1"/>
            </p:cNvSpPr>
            <p:nvPr/>
          </p:nvSpPr>
          <p:spPr bwMode="auto">
            <a:xfrm>
              <a:off x="1026" y="2265"/>
              <a:ext cx="115" cy="115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381000" y="5916633"/>
            <a:ext cx="7239000" cy="4841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BAC, CBA, ACB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</a:t>
            </a:r>
            <a:r>
              <a:rPr lang="en-US" sz="2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ABC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00C85-831C-4B3C-A130-06E81F33F63B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3C002-8E66-4E6D-8610-AB0599A76EBA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7612" y="56484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1582" y="160718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224892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6" presetClass="emph" presetSubtype="0" repeatCount="6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103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6" presetClass="emph" presetSubtype="0" repeatCount="6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03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0" grpId="0" animBg="1"/>
      <p:bldP spid="10285" grpId="0"/>
      <p:bldP spid="10286" grpId="0"/>
      <p:bldP spid="10287" grpId="0"/>
      <p:bldP spid="10288" grpId="0"/>
      <p:bldP spid="10289" grpId="0"/>
      <p:bldP spid="10290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" y="1796282"/>
            <a:ext cx="579755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Xem</a:t>
            </a:r>
            <a:r>
              <a:rPr lang="en-US" sz="2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5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hình</a:t>
            </a:r>
            <a:r>
              <a:rPr lang="en-US" sz="2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55(SGK) </a:t>
            </a:r>
            <a:r>
              <a:rPr lang="en-US" sz="25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rồi</a:t>
            </a:r>
            <a:r>
              <a:rPr lang="en-US" sz="2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5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điền</a:t>
            </a:r>
            <a:r>
              <a:rPr lang="en-US" sz="2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5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bảng</a:t>
            </a:r>
            <a:r>
              <a:rPr lang="en-US" sz="2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en-US" sz="25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sau</a:t>
            </a:r>
            <a:r>
              <a:rPr lang="en-US" sz="25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15363" name="Group 3"/>
          <p:cNvGraphicFramePr>
            <a:graphicFrameLocks noGrp="1"/>
          </p:cNvGraphicFramePr>
          <p:nvPr/>
        </p:nvGraphicFramePr>
        <p:xfrm>
          <a:off x="76200" y="2492375"/>
          <a:ext cx="8915400" cy="39624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66FF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rgbClr val="66FF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rgbClr val="66FF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rgbClr val="66FF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99CC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390" name="Group 30"/>
          <p:cNvGrpSpPr>
            <a:grpSpLocks/>
          </p:cNvGrpSpPr>
          <p:nvPr/>
        </p:nvGrpSpPr>
        <p:grpSpPr bwMode="auto">
          <a:xfrm>
            <a:off x="6322270" y="76253"/>
            <a:ext cx="2584451" cy="2362201"/>
            <a:chOff x="3552" y="0"/>
            <a:chExt cx="1872" cy="1632"/>
          </a:xfrm>
        </p:grpSpPr>
        <p:grpSp>
          <p:nvGrpSpPr>
            <p:cNvPr id="6211" name="Group 31"/>
            <p:cNvGrpSpPr>
              <a:grpSpLocks/>
            </p:cNvGrpSpPr>
            <p:nvPr/>
          </p:nvGrpSpPr>
          <p:grpSpPr bwMode="auto">
            <a:xfrm>
              <a:off x="3552" y="0"/>
              <a:ext cx="1872" cy="1426"/>
              <a:chOff x="3552" y="0"/>
              <a:chExt cx="1872" cy="1426"/>
            </a:xfrm>
          </p:grpSpPr>
          <p:sp>
            <p:nvSpPr>
              <p:cNvPr id="6213" name="Line 32"/>
              <p:cNvSpPr>
                <a:spLocks noChangeShapeType="1"/>
              </p:cNvSpPr>
              <p:nvPr/>
            </p:nvSpPr>
            <p:spPr bwMode="auto">
              <a:xfrm>
                <a:off x="3674" y="1138"/>
                <a:ext cx="1506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214" name="Line 33"/>
              <p:cNvSpPr>
                <a:spLocks noChangeShapeType="1"/>
              </p:cNvSpPr>
              <p:nvPr/>
            </p:nvSpPr>
            <p:spPr bwMode="auto">
              <a:xfrm flipH="1" flipV="1">
                <a:off x="4203" y="273"/>
                <a:ext cx="977" cy="86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215" name="Line 34"/>
              <p:cNvSpPr>
                <a:spLocks noChangeShapeType="1"/>
              </p:cNvSpPr>
              <p:nvPr/>
            </p:nvSpPr>
            <p:spPr bwMode="auto">
              <a:xfrm flipH="1">
                <a:off x="3674" y="273"/>
                <a:ext cx="529" cy="86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216" name="Line 35"/>
              <p:cNvSpPr>
                <a:spLocks noChangeShapeType="1"/>
              </p:cNvSpPr>
              <p:nvPr/>
            </p:nvSpPr>
            <p:spPr bwMode="auto">
              <a:xfrm>
                <a:off x="4203" y="273"/>
                <a:ext cx="366" cy="86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217" name="Text Box 36"/>
              <p:cNvSpPr txBox="1">
                <a:spLocks noChangeArrowheads="1"/>
              </p:cNvSpPr>
              <p:nvPr/>
            </p:nvSpPr>
            <p:spPr bwMode="auto">
              <a:xfrm>
                <a:off x="4081" y="0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6218" name="Text Box 37"/>
              <p:cNvSpPr txBox="1">
                <a:spLocks noChangeArrowheads="1"/>
              </p:cNvSpPr>
              <p:nvPr/>
            </p:nvSpPr>
            <p:spPr bwMode="auto">
              <a:xfrm>
                <a:off x="3552" y="1138"/>
                <a:ext cx="3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6219" name="Text Box 38"/>
              <p:cNvSpPr txBox="1">
                <a:spLocks noChangeArrowheads="1"/>
              </p:cNvSpPr>
              <p:nvPr/>
            </p:nvSpPr>
            <p:spPr bwMode="auto">
              <a:xfrm>
                <a:off x="4488" y="1138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latin typeface="Times New Roman" pitchFamily="18" charset="0"/>
                  </a:rPr>
                  <a:t>I</a:t>
                </a:r>
              </a:p>
            </p:txBody>
          </p:sp>
          <p:sp>
            <p:nvSpPr>
              <p:cNvPr id="6220" name="Text Box 39"/>
              <p:cNvSpPr txBox="1">
                <a:spLocks noChangeArrowheads="1"/>
              </p:cNvSpPr>
              <p:nvPr/>
            </p:nvSpPr>
            <p:spPr bwMode="auto">
              <a:xfrm>
                <a:off x="5139" y="1139"/>
                <a:ext cx="285" cy="2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latin typeface="Times New Roman" pitchFamily="18" charset="0"/>
                  </a:rPr>
                  <a:t>C</a:t>
                </a:r>
              </a:p>
            </p:txBody>
          </p:sp>
        </p:grpSp>
        <p:sp>
          <p:nvSpPr>
            <p:cNvPr id="6212" name="Text Box 40"/>
            <p:cNvSpPr txBox="1">
              <a:spLocks noChangeArrowheads="1"/>
            </p:cNvSpPr>
            <p:nvPr/>
          </p:nvSpPr>
          <p:spPr bwMode="auto">
            <a:xfrm>
              <a:off x="4080" y="1344"/>
              <a:ext cx="10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</a:rPr>
                <a:t>Hình 55</a:t>
              </a:r>
            </a:p>
          </p:txBody>
        </p:sp>
      </p:grpSp>
      <p:sp>
        <p:nvSpPr>
          <p:cNvPr id="6175" name="Text Box 41"/>
          <p:cNvSpPr txBox="1">
            <a:spLocks noChangeArrowheads="1"/>
          </p:cNvSpPr>
          <p:nvPr/>
        </p:nvSpPr>
        <p:spPr bwMode="auto">
          <a:xfrm>
            <a:off x="6781800" y="5721350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8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9592700" y="2590800"/>
            <a:ext cx="1981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AB, BI, IA</a:t>
            </a: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9606189" y="3247232"/>
            <a:ext cx="175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A, I, 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9602560" y="3915569"/>
            <a:ext cx="220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AI, IC, CA</a:t>
            </a:r>
          </a:p>
        </p:txBody>
      </p: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9483725" y="5412581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A, B, C</a:t>
            </a:r>
          </a:p>
        </p:txBody>
      </p:sp>
      <p:sp>
        <p:nvSpPr>
          <p:cNvPr id="6180" name="WordArt 46"/>
          <p:cNvSpPr>
            <a:spLocks noChangeArrowheads="1" noChangeShapeType="1" noTextEdit="1"/>
          </p:cNvSpPr>
          <p:nvPr/>
        </p:nvSpPr>
        <p:spPr bwMode="auto">
          <a:xfrm>
            <a:off x="256778" y="1298402"/>
            <a:ext cx="2991644" cy="42502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Bài</a:t>
            </a:r>
            <a:r>
              <a:rPr lang="en-US" sz="3600" b="1" kern="10" dirty="0"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 </a:t>
            </a:r>
            <a:r>
              <a:rPr lang="en-US" sz="3600" b="1" kern="10" dirty="0" err="1"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tập</a:t>
            </a:r>
            <a:r>
              <a:rPr lang="en-US" sz="3600" b="1" kern="10" dirty="0"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ea typeface="Tahoma"/>
                <a:cs typeface="Times New Roman" pitchFamily="18" charset="0"/>
              </a:rPr>
              <a:t> 44(SGK):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525000" y="1870132"/>
            <a:ext cx="2665413" cy="542926"/>
            <a:chOff x="9525000" y="1870132"/>
            <a:chExt cx="2665413" cy="542926"/>
          </a:xfrm>
        </p:grpSpPr>
        <p:grpSp>
          <p:nvGrpSpPr>
            <p:cNvPr id="15407" name="Group 47"/>
            <p:cNvGrpSpPr>
              <a:grpSpLocks/>
            </p:cNvGrpSpPr>
            <p:nvPr/>
          </p:nvGrpSpPr>
          <p:grpSpPr bwMode="auto">
            <a:xfrm>
              <a:off x="9525000" y="1870132"/>
              <a:ext cx="2665413" cy="542926"/>
              <a:chOff x="2562" y="2463"/>
              <a:chExt cx="1679" cy="342"/>
            </a:xfrm>
          </p:grpSpPr>
          <p:sp>
            <p:nvSpPr>
              <p:cNvPr id="6205" name="Text Box 48"/>
              <p:cNvSpPr txBox="1">
                <a:spLocks noChangeArrowheads="1"/>
              </p:cNvSpPr>
              <p:nvPr/>
            </p:nvSpPr>
            <p:spPr bwMode="auto">
              <a:xfrm>
                <a:off x="2562" y="2478"/>
                <a:ext cx="158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ABI,</a:t>
                </a:r>
              </a:p>
            </p:txBody>
          </p:sp>
          <p:sp>
            <p:nvSpPr>
              <p:cNvPr id="6206" name="Text Box 49"/>
              <p:cNvSpPr txBox="1">
                <a:spLocks noChangeArrowheads="1"/>
              </p:cNvSpPr>
              <p:nvPr/>
            </p:nvSpPr>
            <p:spPr bwMode="auto">
              <a:xfrm>
                <a:off x="3088" y="2478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BIA,</a:t>
                </a:r>
              </a:p>
            </p:txBody>
          </p:sp>
          <p:sp>
            <p:nvSpPr>
              <p:cNvPr id="6207" name="Text Box 50"/>
              <p:cNvSpPr txBox="1">
                <a:spLocks noChangeArrowheads="1"/>
              </p:cNvSpPr>
              <p:nvPr/>
            </p:nvSpPr>
            <p:spPr bwMode="auto">
              <a:xfrm>
                <a:off x="3617" y="2478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IAB</a:t>
                </a:r>
              </a:p>
            </p:txBody>
          </p:sp>
          <p:sp>
            <p:nvSpPr>
              <p:cNvPr id="6210" name="Freeform 53"/>
              <p:cNvSpPr>
                <a:spLocks/>
              </p:cNvSpPr>
              <p:nvPr/>
            </p:nvSpPr>
            <p:spPr bwMode="auto">
              <a:xfrm>
                <a:off x="3687" y="2463"/>
                <a:ext cx="381" cy="89"/>
              </a:xfrm>
              <a:custGeom>
                <a:avLst/>
                <a:gdLst>
                  <a:gd name="T0" fmla="*/ 0 w 360"/>
                  <a:gd name="T1" fmla="*/ 5 h 85"/>
                  <a:gd name="T2" fmla="*/ 11 w 360"/>
                  <a:gd name="T3" fmla="*/ 0 h 85"/>
                  <a:gd name="T4" fmla="*/ 23 w 360"/>
                  <a:gd name="T5" fmla="*/ 6 h 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85">
                    <a:moveTo>
                      <a:pt x="0" y="83"/>
                    </a:moveTo>
                    <a:lnTo>
                      <a:pt x="175" y="0"/>
                    </a:lnTo>
                    <a:lnTo>
                      <a:pt x="360" y="85"/>
                    </a:ln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accent6"/>
                  </a:solidFill>
                </a:endParaRPr>
              </a:p>
            </p:txBody>
          </p:sp>
        </p:grpSp>
        <p:sp>
          <p:nvSpPr>
            <p:cNvPr id="52" name="Freeform 53"/>
            <p:cNvSpPr>
              <a:spLocks/>
            </p:cNvSpPr>
            <p:nvPr/>
          </p:nvSpPr>
          <p:spPr bwMode="auto">
            <a:xfrm>
              <a:off x="10429876" y="1879657"/>
              <a:ext cx="604838" cy="141288"/>
            </a:xfrm>
            <a:custGeom>
              <a:avLst/>
              <a:gdLst>
                <a:gd name="T0" fmla="*/ 0 w 360"/>
                <a:gd name="T1" fmla="*/ 5 h 85"/>
                <a:gd name="T2" fmla="*/ 11 w 360"/>
                <a:gd name="T3" fmla="*/ 0 h 85"/>
                <a:gd name="T4" fmla="*/ 23 w 360"/>
                <a:gd name="T5" fmla="*/ 6 h 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0" h="85">
                  <a:moveTo>
                    <a:pt x="0" y="83"/>
                  </a:moveTo>
                  <a:lnTo>
                    <a:pt x="175" y="0"/>
                  </a:lnTo>
                  <a:lnTo>
                    <a:pt x="360" y="85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9677400" y="1879657"/>
              <a:ext cx="604838" cy="141288"/>
            </a:xfrm>
            <a:custGeom>
              <a:avLst/>
              <a:gdLst>
                <a:gd name="T0" fmla="*/ 0 w 360"/>
                <a:gd name="T1" fmla="*/ 5 h 85"/>
                <a:gd name="T2" fmla="*/ 11 w 360"/>
                <a:gd name="T3" fmla="*/ 0 h 85"/>
                <a:gd name="T4" fmla="*/ 23 w 360"/>
                <a:gd name="T5" fmla="*/ 6 h 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0" h="85">
                  <a:moveTo>
                    <a:pt x="0" y="83"/>
                  </a:moveTo>
                  <a:lnTo>
                    <a:pt x="175" y="0"/>
                  </a:lnTo>
                  <a:lnTo>
                    <a:pt x="360" y="85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0" y="2590801"/>
            <a:ext cx="9094788" cy="3600451"/>
            <a:chOff x="0" y="2590801"/>
            <a:chExt cx="9094788" cy="3600451"/>
          </a:xfrm>
        </p:grpSpPr>
        <p:grpSp>
          <p:nvGrpSpPr>
            <p:cNvPr id="2" name="Group 1"/>
            <p:cNvGrpSpPr/>
            <p:nvPr/>
          </p:nvGrpSpPr>
          <p:grpSpPr>
            <a:xfrm>
              <a:off x="0" y="2590801"/>
              <a:ext cx="9094788" cy="3600451"/>
              <a:chOff x="0" y="2590801"/>
              <a:chExt cx="9094788" cy="3600451"/>
            </a:xfrm>
          </p:grpSpPr>
          <p:sp>
            <p:nvSpPr>
              <p:cNvPr id="6190" name="Text Box 55"/>
              <p:cNvSpPr txBox="1">
                <a:spLocks noChangeArrowheads="1"/>
              </p:cNvSpPr>
              <p:nvPr/>
            </p:nvSpPr>
            <p:spPr bwMode="auto">
              <a:xfrm>
                <a:off x="4038600" y="4679952"/>
                <a:ext cx="9906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latin typeface="Times New Roman" pitchFamily="18" charset="0"/>
                  </a:rPr>
                  <a:t>AIC,</a:t>
                </a:r>
              </a:p>
            </p:txBody>
          </p:sp>
          <p:sp>
            <p:nvSpPr>
              <p:cNvPr id="6191" name="Text Box 56"/>
              <p:cNvSpPr txBox="1">
                <a:spLocks noChangeArrowheads="1"/>
              </p:cNvSpPr>
              <p:nvPr/>
            </p:nvSpPr>
            <p:spPr bwMode="auto">
              <a:xfrm>
                <a:off x="4876800" y="4679952"/>
                <a:ext cx="9906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latin typeface="Times New Roman" pitchFamily="18" charset="0"/>
                  </a:rPr>
                  <a:t>ICA,</a:t>
                </a:r>
              </a:p>
            </p:txBody>
          </p:sp>
          <p:sp>
            <p:nvSpPr>
              <p:cNvPr id="6192" name="Text Box 57"/>
              <p:cNvSpPr txBox="1">
                <a:spLocks noChangeArrowheads="1"/>
              </p:cNvSpPr>
              <p:nvPr/>
            </p:nvSpPr>
            <p:spPr bwMode="auto">
              <a:xfrm>
                <a:off x="5697538" y="4678364"/>
                <a:ext cx="9906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>
                    <a:latin typeface="Times New Roman" pitchFamily="18" charset="0"/>
                  </a:rPr>
                  <a:t>CAI</a:t>
                </a:r>
              </a:p>
            </p:txBody>
          </p:sp>
          <p:sp>
            <p:nvSpPr>
              <p:cNvPr id="6193" name="Text Box 58"/>
              <p:cNvSpPr txBox="1">
                <a:spLocks noChangeArrowheads="1"/>
              </p:cNvSpPr>
              <p:nvPr/>
            </p:nvSpPr>
            <p:spPr bwMode="auto">
              <a:xfrm>
                <a:off x="0" y="2605089"/>
                <a:ext cx="2195513" cy="488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600" b="1" dirty="0" err="1">
                    <a:latin typeface="Times New Roman" pitchFamily="18" charset="0"/>
                  </a:rPr>
                  <a:t>Tên</a:t>
                </a:r>
                <a:r>
                  <a:rPr lang="en-US" sz="2600" b="1" dirty="0">
                    <a:latin typeface="Times New Roman" pitchFamily="18" charset="0"/>
                  </a:rPr>
                  <a:t> tam </a:t>
                </a:r>
                <a:r>
                  <a:rPr lang="en-US" sz="2600" b="1" dirty="0" err="1">
                    <a:latin typeface="Times New Roman" pitchFamily="18" charset="0"/>
                  </a:rPr>
                  <a:t>giác</a:t>
                </a:r>
                <a:endParaRPr lang="en-US" sz="2600" b="1" dirty="0">
                  <a:latin typeface="Times New Roman" pitchFamily="18" charset="0"/>
                </a:endParaRPr>
              </a:p>
            </p:txBody>
          </p:sp>
          <p:sp>
            <p:nvSpPr>
              <p:cNvPr id="6194" name="Text Box 59"/>
              <p:cNvSpPr txBox="1">
                <a:spLocks noChangeArrowheads="1"/>
              </p:cNvSpPr>
              <p:nvPr/>
            </p:nvSpPr>
            <p:spPr bwMode="auto">
              <a:xfrm>
                <a:off x="2057400" y="2605089"/>
                <a:ext cx="1938338" cy="488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600" b="1" dirty="0" err="1">
                    <a:latin typeface="Times New Roman" pitchFamily="18" charset="0"/>
                  </a:rPr>
                  <a:t>Tên</a:t>
                </a:r>
                <a:r>
                  <a:rPr lang="en-US" sz="2600" b="1" dirty="0">
                    <a:latin typeface="Times New Roman" pitchFamily="18" charset="0"/>
                  </a:rPr>
                  <a:t> 3 </a:t>
                </a:r>
                <a:r>
                  <a:rPr lang="en-US" sz="2600" b="1" dirty="0" err="1">
                    <a:latin typeface="Times New Roman" pitchFamily="18" charset="0"/>
                  </a:rPr>
                  <a:t>đỉnh</a:t>
                </a:r>
                <a:endParaRPr lang="en-US" sz="2600" b="1" dirty="0">
                  <a:latin typeface="Times New Roman" pitchFamily="18" charset="0"/>
                </a:endParaRPr>
              </a:p>
            </p:txBody>
          </p:sp>
          <p:sp>
            <p:nvSpPr>
              <p:cNvPr id="6195" name="Text Box 60"/>
              <p:cNvSpPr txBox="1">
                <a:spLocks noChangeArrowheads="1"/>
              </p:cNvSpPr>
              <p:nvPr/>
            </p:nvSpPr>
            <p:spPr bwMode="auto">
              <a:xfrm>
                <a:off x="4419600" y="2620964"/>
                <a:ext cx="1752600" cy="8858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None/>
                </a:pPr>
                <a:r>
                  <a:rPr lang="en-US" sz="2600" b="1" dirty="0" err="1">
                    <a:latin typeface="Times New Roman" pitchFamily="18" charset="0"/>
                  </a:rPr>
                  <a:t>Tên</a:t>
                </a:r>
                <a:r>
                  <a:rPr lang="en-US" sz="2600" b="1" dirty="0">
                    <a:latin typeface="Times New Roman" pitchFamily="18" charset="0"/>
                  </a:rPr>
                  <a:t> 3 </a:t>
                </a:r>
                <a:r>
                  <a:rPr lang="en-US" sz="2600" b="1" dirty="0" err="1">
                    <a:latin typeface="Times New Roman" pitchFamily="18" charset="0"/>
                  </a:rPr>
                  <a:t>góc</a:t>
                </a:r>
                <a:endParaRPr lang="en-US" sz="2600" b="1" dirty="0">
                  <a:latin typeface="Times New Roman" pitchFamily="18" charset="0"/>
                </a:endParaRPr>
              </a:p>
              <a:p>
                <a:pPr eaLnBrk="1" hangingPunct="1"/>
                <a:endParaRPr lang="en-US" sz="2600" b="1" dirty="0">
                  <a:latin typeface="Times New Roman" pitchFamily="18" charset="0"/>
                </a:endParaRPr>
              </a:p>
            </p:txBody>
          </p:sp>
          <p:sp>
            <p:nvSpPr>
              <p:cNvPr id="6196" name="Text Box 61"/>
              <p:cNvSpPr txBox="1">
                <a:spLocks noChangeArrowheads="1"/>
              </p:cNvSpPr>
              <p:nvPr/>
            </p:nvSpPr>
            <p:spPr bwMode="auto">
              <a:xfrm>
                <a:off x="6732588" y="2590801"/>
                <a:ext cx="2362200" cy="4921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None/>
                </a:pPr>
                <a:r>
                  <a:rPr lang="en-US" sz="2600" b="1" dirty="0" err="1">
                    <a:latin typeface="Times New Roman" pitchFamily="18" charset="0"/>
                  </a:rPr>
                  <a:t>Tên</a:t>
                </a:r>
                <a:r>
                  <a:rPr lang="en-US" sz="2600" b="1" dirty="0">
                    <a:latin typeface="Times New Roman" pitchFamily="18" charset="0"/>
                  </a:rPr>
                  <a:t> 3 </a:t>
                </a:r>
                <a:r>
                  <a:rPr lang="en-US" sz="2600" b="1" dirty="0" err="1">
                    <a:latin typeface="Times New Roman" pitchFamily="18" charset="0"/>
                  </a:rPr>
                  <a:t>cạnh</a:t>
                </a:r>
                <a:endParaRPr lang="en-US" sz="2600" b="1" dirty="0">
                  <a:latin typeface="Times New Roman" pitchFamily="18" charset="0"/>
                </a:endParaRPr>
              </a:p>
            </p:txBody>
          </p:sp>
          <p:sp>
            <p:nvSpPr>
              <p:cNvPr id="6197" name="Text Box 62"/>
              <p:cNvSpPr txBox="1">
                <a:spLocks noChangeArrowheads="1"/>
              </p:cNvSpPr>
              <p:nvPr/>
            </p:nvSpPr>
            <p:spPr bwMode="auto">
              <a:xfrm>
                <a:off x="76200" y="3656014"/>
                <a:ext cx="16764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None/>
                </a:pPr>
                <a:r>
                  <a:rPr lang="en-US" sz="2800" b="1" dirty="0">
                    <a:solidFill>
                      <a:schemeClr val="tx2"/>
                    </a:solidFill>
                    <a:latin typeface="Times New Roman" pitchFamily="18" charset="0"/>
                    <a:sym typeface="Symbol" pitchFamily="18" charset="2"/>
                  </a:rPr>
                  <a:t>ABI</a:t>
                </a:r>
                <a:endParaRPr lang="en-US" sz="2400" b="1" dirty="0">
                  <a:latin typeface="Times New Roman" pitchFamily="18" charset="0"/>
                </a:endParaRPr>
              </a:p>
            </p:txBody>
          </p:sp>
          <p:sp>
            <p:nvSpPr>
              <p:cNvPr id="6198" name="Text Box 63"/>
              <p:cNvSpPr txBox="1">
                <a:spLocks noChangeArrowheads="1"/>
              </p:cNvSpPr>
              <p:nvPr/>
            </p:nvSpPr>
            <p:spPr bwMode="auto">
              <a:xfrm>
                <a:off x="0" y="4664077"/>
                <a:ext cx="18288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None/>
                </a:pPr>
                <a:r>
                  <a:rPr lang="en-US" sz="2800" b="1">
                    <a:solidFill>
                      <a:schemeClr val="tx2"/>
                    </a:solidFill>
                    <a:latin typeface="Times New Roman" pitchFamily="18" charset="0"/>
                    <a:sym typeface="Symbol" pitchFamily="18" charset="2"/>
                  </a:rPr>
                  <a:t>AIC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6199" name="Text Box 64"/>
              <p:cNvSpPr txBox="1">
                <a:spLocks noChangeArrowheads="1"/>
              </p:cNvSpPr>
              <p:nvPr/>
            </p:nvSpPr>
            <p:spPr bwMode="auto">
              <a:xfrm>
                <a:off x="76200" y="5672139"/>
                <a:ext cx="18288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None/>
                </a:pPr>
                <a:r>
                  <a:rPr lang="en-US" sz="2800" b="1">
                    <a:solidFill>
                      <a:schemeClr val="tx2"/>
                    </a:solidFill>
                    <a:latin typeface="Times New Roman" pitchFamily="18" charset="0"/>
                    <a:sym typeface="Symbol" pitchFamily="18" charset="2"/>
                  </a:rPr>
                  <a:t>ABC</a:t>
                </a:r>
                <a:endParaRPr lang="en-US" sz="2400" b="1">
                  <a:latin typeface="Times New Roman" pitchFamily="18" charset="0"/>
                </a:endParaRPr>
              </a:p>
            </p:txBody>
          </p:sp>
          <p:sp>
            <p:nvSpPr>
              <p:cNvPr id="6200" name="Text Box 65"/>
              <p:cNvSpPr txBox="1">
                <a:spLocks noChangeArrowheads="1"/>
              </p:cNvSpPr>
              <p:nvPr/>
            </p:nvSpPr>
            <p:spPr bwMode="auto">
              <a:xfrm>
                <a:off x="2057400" y="3656014"/>
                <a:ext cx="16764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None/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A, B, I</a:t>
                </a:r>
                <a:endParaRPr lang="en-US" sz="2400" b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01" name="Rectangle 66"/>
              <p:cNvSpPr>
                <a:spLocks noChangeArrowheads="1"/>
              </p:cNvSpPr>
              <p:nvPr/>
            </p:nvSpPr>
            <p:spPr bwMode="auto">
              <a:xfrm>
                <a:off x="6762750" y="5672139"/>
                <a:ext cx="2041525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 dirty="0">
                    <a:latin typeface="Times New Roman" pitchFamily="18" charset="0"/>
                  </a:rPr>
                  <a:t>AB, BC, CA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4159250" y="4635500"/>
              <a:ext cx="2243138" cy="153988"/>
              <a:chOff x="4159250" y="4635500"/>
              <a:chExt cx="2243138" cy="153988"/>
            </a:xfrm>
          </p:grpSpPr>
          <p:sp>
            <p:nvSpPr>
              <p:cNvPr id="54" name="Freeform 53"/>
              <p:cNvSpPr>
                <a:spLocks/>
              </p:cNvSpPr>
              <p:nvPr/>
            </p:nvSpPr>
            <p:spPr bwMode="auto">
              <a:xfrm>
                <a:off x="4159250" y="4648200"/>
                <a:ext cx="604838" cy="141288"/>
              </a:xfrm>
              <a:custGeom>
                <a:avLst/>
                <a:gdLst>
                  <a:gd name="T0" fmla="*/ 0 w 360"/>
                  <a:gd name="T1" fmla="*/ 5 h 85"/>
                  <a:gd name="T2" fmla="*/ 11 w 360"/>
                  <a:gd name="T3" fmla="*/ 0 h 85"/>
                  <a:gd name="T4" fmla="*/ 23 w 360"/>
                  <a:gd name="T5" fmla="*/ 6 h 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85">
                    <a:moveTo>
                      <a:pt x="0" y="83"/>
                    </a:moveTo>
                    <a:lnTo>
                      <a:pt x="175" y="0"/>
                    </a:lnTo>
                    <a:lnTo>
                      <a:pt x="360" y="85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n>
                    <a:solidFill>
                      <a:srgbClr val="002060"/>
                    </a:solidFill>
                  </a:ln>
                  <a:solidFill>
                    <a:schemeClr val="accent6"/>
                  </a:solidFill>
                </a:endParaRPr>
              </a:p>
            </p:txBody>
          </p:sp>
          <p:sp>
            <p:nvSpPr>
              <p:cNvPr id="56" name="Freeform 55"/>
              <p:cNvSpPr>
                <a:spLocks/>
              </p:cNvSpPr>
              <p:nvPr/>
            </p:nvSpPr>
            <p:spPr bwMode="auto">
              <a:xfrm>
                <a:off x="4933950" y="4648200"/>
                <a:ext cx="604838" cy="141288"/>
              </a:xfrm>
              <a:custGeom>
                <a:avLst/>
                <a:gdLst>
                  <a:gd name="T0" fmla="*/ 0 w 360"/>
                  <a:gd name="T1" fmla="*/ 5 h 85"/>
                  <a:gd name="T2" fmla="*/ 11 w 360"/>
                  <a:gd name="T3" fmla="*/ 0 h 85"/>
                  <a:gd name="T4" fmla="*/ 23 w 360"/>
                  <a:gd name="T5" fmla="*/ 6 h 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85">
                    <a:moveTo>
                      <a:pt x="0" y="83"/>
                    </a:moveTo>
                    <a:lnTo>
                      <a:pt x="175" y="0"/>
                    </a:lnTo>
                    <a:lnTo>
                      <a:pt x="360" y="85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n>
                    <a:solidFill>
                      <a:srgbClr val="002060"/>
                    </a:solidFill>
                  </a:ln>
                  <a:solidFill>
                    <a:schemeClr val="accent6"/>
                  </a:solidFill>
                </a:endParaRPr>
              </a:p>
            </p:txBody>
          </p:sp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5797550" y="4635500"/>
                <a:ext cx="604838" cy="141288"/>
              </a:xfrm>
              <a:custGeom>
                <a:avLst/>
                <a:gdLst>
                  <a:gd name="T0" fmla="*/ 0 w 360"/>
                  <a:gd name="T1" fmla="*/ 5 h 85"/>
                  <a:gd name="T2" fmla="*/ 11 w 360"/>
                  <a:gd name="T3" fmla="*/ 0 h 85"/>
                  <a:gd name="T4" fmla="*/ 23 w 360"/>
                  <a:gd name="T5" fmla="*/ 6 h 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85">
                    <a:moveTo>
                      <a:pt x="0" y="83"/>
                    </a:moveTo>
                    <a:lnTo>
                      <a:pt x="175" y="0"/>
                    </a:lnTo>
                    <a:lnTo>
                      <a:pt x="360" y="85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n>
                    <a:solidFill>
                      <a:srgbClr val="00B050"/>
                    </a:solidFill>
                  </a:ln>
                  <a:solidFill>
                    <a:schemeClr val="accent6"/>
                  </a:solidFill>
                </a:endParaRPr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9374753" y="4652174"/>
            <a:ext cx="2665413" cy="547689"/>
            <a:chOff x="9525000" y="1870136"/>
            <a:chExt cx="2665413" cy="547689"/>
          </a:xfrm>
        </p:grpSpPr>
        <p:grpSp>
          <p:nvGrpSpPr>
            <p:cNvPr id="59" name="Group 47"/>
            <p:cNvGrpSpPr>
              <a:grpSpLocks/>
            </p:cNvGrpSpPr>
            <p:nvPr/>
          </p:nvGrpSpPr>
          <p:grpSpPr bwMode="auto">
            <a:xfrm>
              <a:off x="9525000" y="1870136"/>
              <a:ext cx="2665413" cy="547689"/>
              <a:chOff x="2562" y="2463"/>
              <a:chExt cx="1679" cy="345"/>
            </a:xfrm>
          </p:grpSpPr>
          <p:sp>
            <p:nvSpPr>
              <p:cNvPr id="62" name="Text Box 48"/>
              <p:cNvSpPr txBox="1">
                <a:spLocks noChangeArrowheads="1"/>
              </p:cNvSpPr>
              <p:nvPr/>
            </p:nvSpPr>
            <p:spPr bwMode="auto">
              <a:xfrm>
                <a:off x="2562" y="2478"/>
                <a:ext cx="158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ABC,</a:t>
                </a:r>
              </a:p>
            </p:txBody>
          </p:sp>
          <p:sp>
            <p:nvSpPr>
              <p:cNvPr id="63" name="Text Box 49"/>
              <p:cNvSpPr txBox="1">
                <a:spLocks noChangeArrowheads="1"/>
              </p:cNvSpPr>
              <p:nvPr/>
            </p:nvSpPr>
            <p:spPr bwMode="auto">
              <a:xfrm>
                <a:off x="3088" y="2478"/>
                <a:ext cx="694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BCA,</a:t>
                </a:r>
              </a:p>
            </p:txBody>
          </p:sp>
          <p:sp>
            <p:nvSpPr>
              <p:cNvPr id="64" name="Text Box 50"/>
              <p:cNvSpPr txBox="1">
                <a:spLocks noChangeArrowheads="1"/>
              </p:cNvSpPr>
              <p:nvPr/>
            </p:nvSpPr>
            <p:spPr bwMode="auto">
              <a:xfrm>
                <a:off x="3617" y="2478"/>
                <a:ext cx="62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</a:rPr>
                  <a:t>CAB</a:t>
                </a:r>
              </a:p>
            </p:txBody>
          </p:sp>
          <p:sp>
            <p:nvSpPr>
              <p:cNvPr id="65" name="Freeform 53"/>
              <p:cNvSpPr>
                <a:spLocks/>
              </p:cNvSpPr>
              <p:nvPr/>
            </p:nvSpPr>
            <p:spPr bwMode="auto">
              <a:xfrm>
                <a:off x="3687" y="2463"/>
                <a:ext cx="381" cy="89"/>
              </a:xfrm>
              <a:custGeom>
                <a:avLst/>
                <a:gdLst>
                  <a:gd name="T0" fmla="*/ 0 w 360"/>
                  <a:gd name="T1" fmla="*/ 5 h 85"/>
                  <a:gd name="T2" fmla="*/ 11 w 360"/>
                  <a:gd name="T3" fmla="*/ 0 h 85"/>
                  <a:gd name="T4" fmla="*/ 23 w 360"/>
                  <a:gd name="T5" fmla="*/ 6 h 8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0" h="85">
                    <a:moveTo>
                      <a:pt x="0" y="83"/>
                    </a:moveTo>
                    <a:lnTo>
                      <a:pt x="175" y="0"/>
                    </a:lnTo>
                    <a:lnTo>
                      <a:pt x="360" y="85"/>
                    </a:ln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accent6"/>
                  </a:solidFill>
                </a:endParaRPr>
              </a:p>
            </p:txBody>
          </p:sp>
        </p:grpSp>
        <p:sp>
          <p:nvSpPr>
            <p:cNvPr id="60" name="Freeform 53"/>
            <p:cNvSpPr>
              <a:spLocks/>
            </p:cNvSpPr>
            <p:nvPr/>
          </p:nvSpPr>
          <p:spPr bwMode="auto">
            <a:xfrm>
              <a:off x="10429876" y="1879657"/>
              <a:ext cx="604838" cy="141288"/>
            </a:xfrm>
            <a:custGeom>
              <a:avLst/>
              <a:gdLst>
                <a:gd name="T0" fmla="*/ 0 w 360"/>
                <a:gd name="T1" fmla="*/ 5 h 85"/>
                <a:gd name="T2" fmla="*/ 11 w 360"/>
                <a:gd name="T3" fmla="*/ 0 h 85"/>
                <a:gd name="T4" fmla="*/ 23 w 360"/>
                <a:gd name="T5" fmla="*/ 6 h 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0" h="85">
                  <a:moveTo>
                    <a:pt x="0" y="83"/>
                  </a:moveTo>
                  <a:lnTo>
                    <a:pt x="175" y="0"/>
                  </a:lnTo>
                  <a:lnTo>
                    <a:pt x="360" y="85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  <p:sp>
          <p:nvSpPr>
            <p:cNvPr id="61" name="Freeform 53"/>
            <p:cNvSpPr>
              <a:spLocks/>
            </p:cNvSpPr>
            <p:nvPr/>
          </p:nvSpPr>
          <p:spPr bwMode="auto">
            <a:xfrm>
              <a:off x="9677400" y="1879657"/>
              <a:ext cx="604838" cy="141288"/>
            </a:xfrm>
            <a:custGeom>
              <a:avLst/>
              <a:gdLst>
                <a:gd name="T0" fmla="*/ 0 w 360"/>
                <a:gd name="T1" fmla="*/ 5 h 85"/>
                <a:gd name="T2" fmla="*/ 11 w 360"/>
                <a:gd name="T3" fmla="*/ 0 h 85"/>
                <a:gd name="T4" fmla="*/ 23 w 360"/>
                <a:gd name="T5" fmla="*/ 6 h 8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0" h="85">
                  <a:moveTo>
                    <a:pt x="0" y="83"/>
                  </a:moveTo>
                  <a:lnTo>
                    <a:pt x="175" y="0"/>
                  </a:lnTo>
                  <a:lnTo>
                    <a:pt x="360" y="85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chemeClr val="accent6"/>
                </a:solidFill>
              </a:endParaRPr>
            </a:p>
          </p:txBody>
        </p:sp>
      </p:grp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13DC7-A443-4F39-92CA-ACA819F8EDE9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914400" y="99852"/>
            <a:ext cx="5867401" cy="584775"/>
            <a:chOff x="914400" y="99852"/>
            <a:chExt cx="5867401" cy="584775"/>
          </a:xfrm>
        </p:grpSpPr>
        <p:sp>
          <p:nvSpPr>
            <p:cNvPr id="72" name="TextBox 71"/>
            <p:cNvSpPr txBox="1"/>
            <p:nvPr/>
          </p:nvSpPr>
          <p:spPr>
            <a:xfrm>
              <a:off x="2274841" y="99852"/>
              <a:ext cx="4506960" cy="58477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TAM GIÁC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914400" y="195514"/>
              <a:ext cx="17330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Tiết</a:t>
              </a:r>
              <a:r>
                <a:rPr lang="en-US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26 - </a:t>
              </a:r>
              <a:r>
                <a:rPr lang="en-US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9</a:t>
              </a: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257612" y="56484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069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6.2963E-6 L -0.59028 0.26296 " pathEditMode="relative" ptsTypes="AA">
                                      <p:cBhvr>
                                        <p:cTn id="3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-0.30695 0.15741 " pathEditMode="relative" ptsTypes="AA">
                                      <p:cBhvr>
                                        <p:cTn id="40" dur="2000" fill="hold"/>
                                        <p:tgtEl>
                                          <p:spTgt spid="15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48148E-6 L -0.83194 0.21482 " pathEditMode="relative" ptsTypes="AA">
                                      <p:cBhvr>
                                        <p:cTn id="44" dur="2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6 L -0.29601 0.11342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5.55556E-6 L -0.79306 0.04816 " pathEditMode="relative" ptsTypes="AA">
                                      <p:cBhvr>
                                        <p:cTn id="52" dur="2000" fill="hold"/>
                                        <p:tgtEl>
                                          <p:spTgt spid="154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0.57916 0.1483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58" y="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402" grpId="0"/>
      <p:bldP spid="15403" grpId="0"/>
      <p:bldP spid="15404" grpId="0"/>
      <p:bldP spid="15405" grpId="0"/>
      <p:bldP spid="61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304800" y="1120321"/>
            <a:ext cx="8610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18" name="Group 11"/>
          <p:cNvGrpSpPr>
            <a:grpSpLocks/>
          </p:cNvGrpSpPr>
          <p:nvPr/>
        </p:nvGrpSpPr>
        <p:grpSpPr bwMode="auto">
          <a:xfrm>
            <a:off x="5329237" y="1690461"/>
            <a:ext cx="3560763" cy="2638425"/>
            <a:chOff x="398" y="1122"/>
            <a:chExt cx="2242" cy="1662"/>
          </a:xfrm>
        </p:grpSpPr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 rot="6698149">
              <a:off x="984" y="1464"/>
              <a:ext cx="1104" cy="1536"/>
            </a:xfrm>
            <a:prstGeom prst="triangle">
              <a:avLst>
                <a:gd name="adj" fmla="val 50000"/>
              </a:avLst>
            </a:prstGeom>
            <a:noFill/>
            <a:ln w="57150" cap="sq">
              <a:solidFill>
                <a:srgbClr val="3333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8"/>
            <p:cNvSpPr txBox="1">
              <a:spLocks noChangeArrowheads="1"/>
            </p:cNvSpPr>
            <p:nvPr/>
          </p:nvSpPr>
          <p:spPr bwMode="auto">
            <a:xfrm>
              <a:off x="901" y="1122"/>
              <a:ext cx="4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A</a:t>
              </a:r>
            </a:p>
          </p:txBody>
        </p: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398" y="2428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B</a:t>
              </a:r>
            </a:p>
          </p:txBody>
        </p:sp>
        <p:sp>
          <p:nvSpPr>
            <p:cNvPr id="22" name="Text Box 10"/>
            <p:cNvSpPr txBox="1">
              <a:spLocks noChangeArrowheads="1"/>
            </p:cNvSpPr>
            <p:nvPr/>
          </p:nvSpPr>
          <p:spPr bwMode="auto">
            <a:xfrm>
              <a:off x="2208" y="2496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/>
                <a:t>C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427208" y="2435225"/>
            <a:ext cx="1295400" cy="1114425"/>
            <a:chOff x="5503408" y="1547586"/>
            <a:chExt cx="1295400" cy="1114425"/>
          </a:xfrm>
        </p:grpSpPr>
        <p:grpSp>
          <p:nvGrpSpPr>
            <p:cNvPr id="23" name="Group 17"/>
            <p:cNvGrpSpPr>
              <a:grpSpLocks/>
            </p:cNvGrpSpPr>
            <p:nvPr/>
          </p:nvGrpSpPr>
          <p:grpSpPr bwMode="auto">
            <a:xfrm>
              <a:off x="6341608" y="2004786"/>
              <a:ext cx="457200" cy="657225"/>
              <a:chOff x="1056" y="1728"/>
              <a:chExt cx="288" cy="414"/>
            </a:xfrm>
          </p:grpSpPr>
          <p:sp>
            <p:nvSpPr>
              <p:cNvPr id="24" name="Oval 12"/>
              <p:cNvSpPr>
                <a:spLocks noChangeArrowheads="1"/>
              </p:cNvSpPr>
              <p:nvPr/>
            </p:nvSpPr>
            <p:spPr bwMode="auto">
              <a:xfrm>
                <a:off x="1152" y="2084"/>
                <a:ext cx="58" cy="5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13"/>
              <p:cNvSpPr txBox="1">
                <a:spLocks noChangeArrowheads="1"/>
              </p:cNvSpPr>
              <p:nvPr/>
            </p:nvSpPr>
            <p:spPr bwMode="auto">
              <a:xfrm>
                <a:off x="1056" y="1728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FF0000"/>
                    </a:solidFill>
                  </a:rPr>
                  <a:t>M</a:t>
                </a:r>
              </a:p>
            </p:txBody>
          </p:sp>
        </p:grpSp>
        <p:grpSp>
          <p:nvGrpSpPr>
            <p:cNvPr id="26" name="Group 23"/>
            <p:cNvGrpSpPr>
              <a:grpSpLocks/>
            </p:cNvGrpSpPr>
            <p:nvPr/>
          </p:nvGrpSpPr>
          <p:grpSpPr bwMode="auto">
            <a:xfrm>
              <a:off x="5503408" y="1547586"/>
              <a:ext cx="457200" cy="657225"/>
              <a:chOff x="1056" y="1728"/>
              <a:chExt cx="288" cy="414"/>
            </a:xfrm>
          </p:grpSpPr>
          <p:sp>
            <p:nvSpPr>
              <p:cNvPr id="27" name="Oval 24"/>
              <p:cNvSpPr>
                <a:spLocks noChangeArrowheads="1"/>
              </p:cNvSpPr>
              <p:nvPr/>
            </p:nvSpPr>
            <p:spPr bwMode="auto">
              <a:xfrm>
                <a:off x="1152" y="2084"/>
                <a:ext cx="58" cy="5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Text Box 25"/>
              <p:cNvSpPr txBox="1">
                <a:spLocks noChangeArrowheads="1"/>
              </p:cNvSpPr>
              <p:nvPr/>
            </p:nvSpPr>
            <p:spPr bwMode="auto">
              <a:xfrm>
                <a:off x="1056" y="1728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FF0000"/>
                    </a:solidFill>
                  </a:rPr>
                  <a:t>N</a:t>
                </a:r>
              </a:p>
            </p:txBody>
          </p:sp>
        </p:grpSp>
      </p:grp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407941" y="2221862"/>
            <a:ext cx="3733800" cy="457200"/>
          </a:xfrm>
          <a:prstGeom prst="flowChartAlternateProcess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ABC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407941" y="2771775"/>
            <a:ext cx="3733800" cy="457200"/>
          </a:xfrm>
          <a:prstGeom prst="flowChartAlternateProcess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M, 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04800" y="4306661"/>
            <a:ext cx="7882030" cy="762000"/>
            <a:chOff x="652370" y="4419600"/>
            <a:chExt cx="7882030" cy="762000"/>
          </a:xfrm>
        </p:grpSpPr>
        <p:sp>
          <p:nvSpPr>
            <p:cNvPr id="36" name="AutoShape 15"/>
            <p:cNvSpPr>
              <a:spLocks noChangeArrowheads="1"/>
            </p:cNvSpPr>
            <p:nvPr/>
          </p:nvSpPr>
          <p:spPr bwMode="auto">
            <a:xfrm>
              <a:off x="652370" y="4419600"/>
              <a:ext cx="7882030" cy="762000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M (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       ABC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bên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       ABC</a:t>
              </a:r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4374622" y="4672239"/>
              <a:ext cx="316348" cy="214539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>
              <a:off x="7879822" y="4672238"/>
              <a:ext cx="316348" cy="214539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04800" y="4953000"/>
            <a:ext cx="7882030" cy="762000"/>
            <a:chOff x="652370" y="4419600"/>
            <a:chExt cx="7882030" cy="762000"/>
          </a:xfrm>
        </p:grpSpPr>
        <p:sp>
          <p:nvSpPr>
            <p:cNvPr id="47" name="AutoShape 15"/>
            <p:cNvSpPr>
              <a:spLocks noChangeArrowheads="1"/>
            </p:cNvSpPr>
            <p:nvPr/>
          </p:nvSpPr>
          <p:spPr bwMode="auto">
            <a:xfrm>
              <a:off x="652370" y="4419600"/>
              <a:ext cx="7882030" cy="762000"/>
            </a:xfrm>
            <a:prstGeom prst="flowChartAlternateProcess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N (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      ABC,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i="1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        ABC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)</a:t>
              </a:r>
            </a:p>
            <a:p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bên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ngoài</a:t>
              </a:r>
              <a:r>
                <a: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tam </a:t>
              </a:r>
              <a:r>
                <a:rPr lang="en-US" sz="2000" b="1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49" name="Isosceles Triangle 48"/>
            <p:cNvSpPr/>
            <p:nvPr/>
          </p:nvSpPr>
          <p:spPr>
            <a:xfrm>
              <a:off x="7646195" y="4542518"/>
              <a:ext cx="316348" cy="214539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>
              <a:off x="3547970" y="4509861"/>
              <a:ext cx="316348" cy="214539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4D7C85-B776-46EA-B789-46F1E46BCB58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3C002-8E66-4E6D-8610-AB0599A76EBA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7612" y="56484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172470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5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04800" y="2312589"/>
            <a:ext cx="2667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81190" y="2906314"/>
            <a:ext cx="60960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Đ (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), S (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54" name="Group 22"/>
          <p:cNvGrpSpPr>
            <a:grpSpLocks/>
          </p:cNvGrpSpPr>
          <p:nvPr/>
        </p:nvGrpSpPr>
        <p:grpSpPr bwMode="auto">
          <a:xfrm>
            <a:off x="6162181" y="2295264"/>
            <a:ext cx="2590800" cy="1600200"/>
            <a:chOff x="3264" y="960"/>
            <a:chExt cx="2160" cy="1767"/>
          </a:xfrm>
        </p:grpSpPr>
        <p:sp>
          <p:nvSpPr>
            <p:cNvPr id="8213" name="Freeform 7"/>
            <p:cNvSpPr>
              <a:spLocks/>
            </p:cNvSpPr>
            <p:nvPr/>
          </p:nvSpPr>
          <p:spPr bwMode="auto">
            <a:xfrm>
              <a:off x="3552" y="1248"/>
              <a:ext cx="1738" cy="1208"/>
            </a:xfrm>
            <a:custGeom>
              <a:avLst/>
              <a:gdLst>
                <a:gd name="T0" fmla="*/ 2 w 1738"/>
                <a:gd name="T1" fmla="*/ 1206 h 1208"/>
                <a:gd name="T2" fmla="*/ 530 w 1738"/>
                <a:gd name="T3" fmla="*/ 0 h 1208"/>
                <a:gd name="T4" fmla="*/ 1738 w 1738"/>
                <a:gd name="T5" fmla="*/ 1170 h 1208"/>
                <a:gd name="T6" fmla="*/ 0 w 1738"/>
                <a:gd name="T7" fmla="*/ 1208 h 120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738" h="1208">
                  <a:moveTo>
                    <a:pt x="2" y="1206"/>
                  </a:moveTo>
                  <a:lnTo>
                    <a:pt x="530" y="0"/>
                  </a:lnTo>
                  <a:lnTo>
                    <a:pt x="1738" y="1170"/>
                  </a:lnTo>
                  <a:lnTo>
                    <a:pt x="0" y="1208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Text Box 8"/>
            <p:cNvSpPr txBox="1">
              <a:spLocks noChangeArrowheads="1"/>
            </p:cNvSpPr>
            <p:nvPr/>
          </p:nvSpPr>
          <p:spPr bwMode="auto">
            <a:xfrm>
              <a:off x="3888" y="960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A</a:t>
              </a:r>
            </a:p>
          </p:txBody>
        </p:sp>
        <p:sp>
          <p:nvSpPr>
            <p:cNvPr id="8215" name="Text Box 9"/>
            <p:cNvSpPr txBox="1">
              <a:spLocks noChangeArrowheads="1"/>
            </p:cNvSpPr>
            <p:nvPr/>
          </p:nvSpPr>
          <p:spPr bwMode="auto">
            <a:xfrm>
              <a:off x="3360" y="249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B</a:t>
              </a:r>
            </a:p>
          </p:txBody>
        </p:sp>
        <p:sp>
          <p:nvSpPr>
            <p:cNvPr id="8216" name="Text Box 10"/>
            <p:cNvSpPr txBox="1">
              <a:spLocks noChangeArrowheads="1"/>
            </p:cNvSpPr>
            <p:nvPr/>
          </p:nvSpPr>
          <p:spPr bwMode="auto">
            <a:xfrm>
              <a:off x="5136" y="2496"/>
              <a:ext cx="2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C</a:t>
              </a:r>
            </a:p>
          </p:txBody>
        </p:sp>
        <p:sp>
          <p:nvSpPr>
            <p:cNvPr id="8217" name="Oval 13"/>
            <p:cNvSpPr>
              <a:spLocks noChangeArrowheads="1"/>
            </p:cNvSpPr>
            <p:nvPr/>
          </p:nvSpPr>
          <p:spPr bwMode="auto">
            <a:xfrm>
              <a:off x="4128" y="1872"/>
              <a:ext cx="58" cy="5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Text Box 14"/>
            <p:cNvSpPr txBox="1">
              <a:spLocks noChangeArrowheads="1"/>
            </p:cNvSpPr>
            <p:nvPr/>
          </p:nvSpPr>
          <p:spPr bwMode="auto">
            <a:xfrm>
              <a:off x="3984" y="1935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D</a:t>
              </a:r>
            </a:p>
          </p:txBody>
        </p:sp>
        <p:sp>
          <p:nvSpPr>
            <p:cNvPr id="8219" name="Oval 15"/>
            <p:cNvSpPr>
              <a:spLocks noChangeArrowheads="1"/>
            </p:cNvSpPr>
            <p:nvPr/>
          </p:nvSpPr>
          <p:spPr bwMode="auto">
            <a:xfrm>
              <a:off x="4608" y="2001"/>
              <a:ext cx="58" cy="58"/>
            </a:xfrm>
            <a:prstGeom prst="ellipse">
              <a:avLst/>
            </a:prstGeom>
            <a:solidFill>
              <a:srgbClr val="33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" name="Text Box 16"/>
            <p:cNvSpPr txBox="1">
              <a:spLocks noChangeArrowheads="1"/>
            </p:cNvSpPr>
            <p:nvPr/>
          </p:nvSpPr>
          <p:spPr bwMode="auto">
            <a:xfrm>
              <a:off x="4464" y="2064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E</a:t>
              </a:r>
            </a:p>
          </p:txBody>
        </p:sp>
        <p:sp>
          <p:nvSpPr>
            <p:cNvPr id="8221" name="Oval 17"/>
            <p:cNvSpPr>
              <a:spLocks noChangeArrowheads="1"/>
            </p:cNvSpPr>
            <p:nvPr/>
          </p:nvSpPr>
          <p:spPr bwMode="auto">
            <a:xfrm>
              <a:off x="5040" y="1329"/>
              <a:ext cx="58" cy="5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" name="Text Box 18"/>
            <p:cNvSpPr txBox="1">
              <a:spLocks noChangeArrowheads="1"/>
            </p:cNvSpPr>
            <p:nvPr/>
          </p:nvSpPr>
          <p:spPr bwMode="auto">
            <a:xfrm>
              <a:off x="5136" y="1200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M</a:t>
              </a:r>
            </a:p>
          </p:txBody>
        </p:sp>
        <p:sp>
          <p:nvSpPr>
            <p:cNvPr id="8223" name="Oval 19"/>
            <p:cNvSpPr>
              <a:spLocks noChangeArrowheads="1"/>
            </p:cNvSpPr>
            <p:nvPr/>
          </p:nvSpPr>
          <p:spPr bwMode="auto">
            <a:xfrm>
              <a:off x="3408" y="1872"/>
              <a:ext cx="58" cy="5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" name="Text Box 20"/>
            <p:cNvSpPr txBox="1">
              <a:spLocks noChangeArrowheads="1"/>
            </p:cNvSpPr>
            <p:nvPr/>
          </p:nvSpPr>
          <p:spPr bwMode="auto">
            <a:xfrm>
              <a:off x="3264" y="1971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N</a:t>
              </a:r>
            </a:p>
          </p:txBody>
        </p:sp>
      </p:grpSp>
      <p:grpSp>
        <p:nvGrpSpPr>
          <p:cNvPr id="18477" name="Group 45"/>
          <p:cNvGrpSpPr>
            <a:grpSpLocks/>
          </p:cNvGrpSpPr>
          <p:nvPr/>
        </p:nvGrpSpPr>
        <p:grpSpPr bwMode="auto">
          <a:xfrm>
            <a:off x="377371" y="3687479"/>
            <a:ext cx="6186488" cy="2254251"/>
            <a:chOff x="0" y="2480"/>
            <a:chExt cx="3897" cy="1420"/>
          </a:xfrm>
        </p:grpSpPr>
        <p:sp>
          <p:nvSpPr>
            <p:cNvPr id="8205" name="Text Box 12"/>
            <p:cNvSpPr txBox="1">
              <a:spLocks noChangeArrowheads="1"/>
            </p:cNvSpPr>
            <p:nvPr/>
          </p:nvSpPr>
          <p:spPr bwMode="auto">
            <a:xfrm>
              <a:off x="0" y="2488"/>
              <a:ext cx="292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D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ngoài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ABC</a:t>
              </a:r>
            </a:p>
          </p:txBody>
        </p:sp>
        <p:sp>
          <p:nvSpPr>
            <p:cNvPr id="8206" name="Text Box 24"/>
            <p:cNvSpPr txBox="1">
              <a:spLocks noChangeArrowheads="1"/>
            </p:cNvSpPr>
            <p:nvPr/>
          </p:nvSpPr>
          <p:spPr bwMode="auto">
            <a:xfrm>
              <a:off x="0" y="2880"/>
              <a:ext cx="312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b)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 E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D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ABC</a:t>
              </a:r>
            </a:p>
          </p:txBody>
        </p:sp>
        <p:sp>
          <p:nvSpPr>
            <p:cNvPr id="8207" name="Text Box 25"/>
            <p:cNvSpPr txBox="1">
              <a:spLocks noChangeArrowheads="1"/>
            </p:cNvSpPr>
            <p:nvPr/>
          </p:nvSpPr>
          <p:spPr bwMode="auto">
            <a:xfrm>
              <a:off x="0" y="3278"/>
              <a:ext cx="2928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c)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M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ABC</a:t>
              </a:r>
            </a:p>
          </p:txBody>
        </p:sp>
        <p:sp>
          <p:nvSpPr>
            <p:cNvPr id="8208" name="Text Box 26"/>
            <p:cNvSpPr txBox="1">
              <a:spLocks noChangeArrowheads="1"/>
            </p:cNvSpPr>
            <p:nvPr/>
          </p:nvSpPr>
          <p:spPr bwMode="auto">
            <a:xfrm>
              <a:off x="0" y="3648"/>
              <a:ext cx="350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d)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M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N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nằm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ngoài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tam </a:t>
              </a:r>
              <a:r>
                <a:rPr lang="en-US" sz="2000" dirty="0" err="1">
                  <a:latin typeface="Times New Roman" pitchFamily="18" charset="0"/>
                  <a:cs typeface="Times New Roman" pitchFamily="18" charset="0"/>
                </a:rPr>
                <a:t>giác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ABC</a:t>
              </a:r>
            </a:p>
          </p:txBody>
        </p:sp>
        <p:sp>
          <p:nvSpPr>
            <p:cNvPr id="8209" name="Rectangle 27"/>
            <p:cNvSpPr>
              <a:spLocks noChangeArrowheads="1"/>
            </p:cNvSpPr>
            <p:nvPr/>
          </p:nvSpPr>
          <p:spPr bwMode="auto">
            <a:xfrm>
              <a:off x="2640" y="2480"/>
              <a:ext cx="288" cy="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27"/>
            <p:cNvSpPr>
              <a:spLocks noChangeArrowheads="1"/>
            </p:cNvSpPr>
            <p:nvPr/>
          </p:nvSpPr>
          <p:spPr bwMode="auto">
            <a:xfrm>
              <a:off x="3175" y="2880"/>
              <a:ext cx="288" cy="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27"/>
            <p:cNvSpPr>
              <a:spLocks noChangeArrowheads="1"/>
            </p:cNvSpPr>
            <p:nvPr/>
          </p:nvSpPr>
          <p:spPr bwMode="auto">
            <a:xfrm>
              <a:off x="2496" y="3278"/>
              <a:ext cx="288" cy="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609" y="3679"/>
              <a:ext cx="288" cy="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1830590" y="1413271"/>
            <a:ext cx="5097869" cy="55399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kern="10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Palatino Linotype"/>
              </a:rPr>
              <a:t>CÂU HỎI TRẮC NGHIỆM</a:t>
            </a:r>
            <a:endParaRPr lang="en-US" sz="3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53467" y="3606404"/>
            <a:ext cx="575733" cy="446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358417" y="4281941"/>
            <a:ext cx="575733" cy="446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Đ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212167" y="4891881"/>
            <a:ext cx="575733" cy="446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055159" y="5541680"/>
            <a:ext cx="575733" cy="446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5AB9A-CC29-4E5C-AA6D-7E9D97631D3D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57612" y="564846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Tam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20493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43" grpId="0"/>
      <p:bldP spid="3" grpId="0"/>
      <p:bldP spid="38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4627"/>
            <a:ext cx="838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ảnh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tam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giác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cuộc</a:t>
            </a:r>
            <a:r>
              <a:rPr lang="en-US" sz="3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sống</a:t>
            </a:r>
            <a:endParaRPr lang="en-US" sz="3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265312" y="1804808"/>
            <a:ext cx="6057254" cy="2500492"/>
            <a:chOff x="1066800" y="1614308"/>
            <a:chExt cx="3657600" cy="1509892"/>
          </a:xfrm>
        </p:grpSpPr>
        <p:sp>
          <p:nvSpPr>
            <p:cNvPr id="7" name="AutoShape 2"/>
            <p:cNvSpPr>
              <a:spLocks noChangeArrowheads="1"/>
            </p:cNvSpPr>
            <p:nvPr/>
          </p:nvSpPr>
          <p:spPr bwMode="auto">
            <a:xfrm>
              <a:off x="1066800" y="2438400"/>
              <a:ext cx="3657600" cy="685800"/>
            </a:xfrm>
            <a:prstGeom prst="flowChartExtract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3"/>
            <p:cNvSpPr>
              <a:spLocks/>
            </p:cNvSpPr>
            <p:nvPr/>
          </p:nvSpPr>
          <p:spPr bwMode="auto">
            <a:xfrm>
              <a:off x="2743200" y="1614308"/>
              <a:ext cx="544539" cy="817742"/>
            </a:xfrm>
            <a:custGeom>
              <a:avLst/>
              <a:gdLst>
                <a:gd name="T0" fmla="*/ 2147483647 w 352"/>
                <a:gd name="T1" fmla="*/ 2147483647 h 544"/>
                <a:gd name="T2" fmla="*/ 2147483647 w 352"/>
                <a:gd name="T3" fmla="*/ 2147483647 h 544"/>
                <a:gd name="T4" fmla="*/ 2147483647 w 352"/>
                <a:gd name="T5" fmla="*/ 2147483647 h 544"/>
                <a:gd name="T6" fmla="*/ 2147483647 w 352"/>
                <a:gd name="T7" fmla="*/ 2147483647 h 544"/>
                <a:gd name="T8" fmla="*/ 2147483647 w 352"/>
                <a:gd name="T9" fmla="*/ 2147483647 h 544"/>
                <a:gd name="T10" fmla="*/ 2147483647 w 352"/>
                <a:gd name="T11" fmla="*/ 2147483647 h 544"/>
                <a:gd name="T12" fmla="*/ 2147483647 w 352"/>
                <a:gd name="T13" fmla="*/ 2147483647 h 544"/>
                <a:gd name="T14" fmla="*/ 2147483647 w 352"/>
                <a:gd name="T15" fmla="*/ 2147483647 h 5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connsiteX0" fmla="*/ 1485 w 9781"/>
                <a:gd name="connsiteY0" fmla="*/ 5369 h 9781"/>
                <a:gd name="connsiteX1" fmla="*/ 122 w 9781"/>
                <a:gd name="connsiteY1" fmla="*/ 2722 h 9781"/>
                <a:gd name="connsiteX2" fmla="*/ 4212 w 9781"/>
                <a:gd name="connsiteY2" fmla="*/ 75 h 9781"/>
                <a:gd name="connsiteX3" fmla="*/ 8303 w 9781"/>
                <a:gd name="connsiteY3" fmla="*/ 957 h 9781"/>
                <a:gd name="connsiteX4" fmla="*/ 9781 w 9781"/>
                <a:gd name="connsiteY4" fmla="*/ 3310 h 9781"/>
                <a:gd name="connsiteX5" fmla="*/ 8303 w 9781"/>
                <a:gd name="connsiteY5" fmla="*/ 6252 h 9781"/>
                <a:gd name="connsiteX6" fmla="*/ 2849 w 9781"/>
                <a:gd name="connsiteY6" fmla="*/ 8016 h 9781"/>
                <a:gd name="connsiteX7" fmla="*/ 2849 w 9781"/>
                <a:gd name="connsiteY7" fmla="*/ 9781 h 9781"/>
                <a:gd name="connsiteX0" fmla="*/ 1517 w 10004"/>
                <a:gd name="connsiteY0" fmla="*/ 5499 h 10010"/>
                <a:gd name="connsiteX1" fmla="*/ 124 w 10004"/>
                <a:gd name="connsiteY1" fmla="*/ 2793 h 10010"/>
                <a:gd name="connsiteX2" fmla="*/ 4305 w 10004"/>
                <a:gd name="connsiteY2" fmla="*/ 87 h 10010"/>
                <a:gd name="connsiteX3" fmla="*/ 8139 w 10004"/>
                <a:gd name="connsiteY3" fmla="*/ 913 h 10010"/>
                <a:gd name="connsiteX4" fmla="*/ 9999 w 10004"/>
                <a:gd name="connsiteY4" fmla="*/ 3394 h 10010"/>
                <a:gd name="connsiteX5" fmla="*/ 8488 w 10004"/>
                <a:gd name="connsiteY5" fmla="*/ 6402 h 10010"/>
                <a:gd name="connsiteX6" fmla="*/ 2912 w 10004"/>
                <a:gd name="connsiteY6" fmla="*/ 8205 h 10010"/>
                <a:gd name="connsiteX7" fmla="*/ 2912 w 10004"/>
                <a:gd name="connsiteY7" fmla="*/ 10010 h 10010"/>
                <a:gd name="connsiteX0" fmla="*/ 1476 w 9963"/>
                <a:gd name="connsiteY0" fmla="*/ 5170 h 9681"/>
                <a:gd name="connsiteX1" fmla="*/ 83 w 9963"/>
                <a:gd name="connsiteY1" fmla="*/ 2464 h 9681"/>
                <a:gd name="connsiteX2" fmla="*/ 3567 w 9963"/>
                <a:gd name="connsiteY2" fmla="*/ 134 h 9681"/>
                <a:gd name="connsiteX3" fmla="*/ 8098 w 9963"/>
                <a:gd name="connsiteY3" fmla="*/ 584 h 9681"/>
                <a:gd name="connsiteX4" fmla="*/ 9958 w 9963"/>
                <a:gd name="connsiteY4" fmla="*/ 3065 h 9681"/>
                <a:gd name="connsiteX5" fmla="*/ 8447 w 9963"/>
                <a:gd name="connsiteY5" fmla="*/ 6073 h 9681"/>
                <a:gd name="connsiteX6" fmla="*/ 2871 w 9963"/>
                <a:gd name="connsiteY6" fmla="*/ 7876 h 9681"/>
                <a:gd name="connsiteX7" fmla="*/ 2871 w 9963"/>
                <a:gd name="connsiteY7" fmla="*/ 9681 h 9681"/>
                <a:gd name="connsiteX0" fmla="*/ 1481 w 10000"/>
                <a:gd name="connsiteY0" fmla="*/ 5340 h 10000"/>
                <a:gd name="connsiteX1" fmla="*/ 83 w 10000"/>
                <a:gd name="connsiteY1" fmla="*/ 2545 h 10000"/>
                <a:gd name="connsiteX2" fmla="*/ 3580 w 10000"/>
                <a:gd name="connsiteY2" fmla="*/ 138 h 10000"/>
                <a:gd name="connsiteX3" fmla="*/ 8128 w 10000"/>
                <a:gd name="connsiteY3" fmla="*/ 603 h 10000"/>
                <a:gd name="connsiteX4" fmla="*/ 9995 w 10000"/>
                <a:gd name="connsiteY4" fmla="*/ 3166 h 10000"/>
                <a:gd name="connsiteX5" fmla="*/ 8478 w 10000"/>
                <a:gd name="connsiteY5" fmla="*/ 5885 h 10000"/>
                <a:gd name="connsiteX6" fmla="*/ 2882 w 10000"/>
                <a:gd name="connsiteY6" fmla="*/ 8136 h 10000"/>
                <a:gd name="connsiteX7" fmla="*/ 2882 w 10000"/>
                <a:gd name="connsiteY7" fmla="*/ 10000 h 10000"/>
                <a:gd name="connsiteX0" fmla="*/ 1481 w 10000"/>
                <a:gd name="connsiteY0" fmla="*/ 5340 h 10000"/>
                <a:gd name="connsiteX1" fmla="*/ 83 w 10000"/>
                <a:gd name="connsiteY1" fmla="*/ 2545 h 10000"/>
                <a:gd name="connsiteX2" fmla="*/ 3580 w 10000"/>
                <a:gd name="connsiteY2" fmla="*/ 138 h 10000"/>
                <a:gd name="connsiteX3" fmla="*/ 8128 w 10000"/>
                <a:gd name="connsiteY3" fmla="*/ 603 h 10000"/>
                <a:gd name="connsiteX4" fmla="*/ 9995 w 10000"/>
                <a:gd name="connsiteY4" fmla="*/ 3166 h 10000"/>
                <a:gd name="connsiteX5" fmla="*/ 8478 w 10000"/>
                <a:gd name="connsiteY5" fmla="*/ 5885 h 10000"/>
                <a:gd name="connsiteX6" fmla="*/ 3115 w 10000"/>
                <a:gd name="connsiteY6" fmla="*/ 7592 h 10000"/>
                <a:gd name="connsiteX7" fmla="*/ 2882 w 10000"/>
                <a:gd name="connsiteY7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1481" y="5340"/>
                  </a:moveTo>
                  <a:cubicBezTo>
                    <a:pt x="549" y="4409"/>
                    <a:pt x="-266" y="3412"/>
                    <a:pt x="83" y="2545"/>
                  </a:cubicBezTo>
                  <a:cubicBezTo>
                    <a:pt x="433" y="1679"/>
                    <a:pt x="2239" y="462"/>
                    <a:pt x="3580" y="138"/>
                  </a:cubicBezTo>
                  <a:cubicBezTo>
                    <a:pt x="4921" y="-185"/>
                    <a:pt x="7059" y="99"/>
                    <a:pt x="8128" y="603"/>
                  </a:cubicBezTo>
                  <a:cubicBezTo>
                    <a:pt x="9197" y="1108"/>
                    <a:pt x="9937" y="2286"/>
                    <a:pt x="9995" y="3166"/>
                  </a:cubicBezTo>
                  <a:cubicBezTo>
                    <a:pt x="10053" y="4046"/>
                    <a:pt x="9625" y="5147"/>
                    <a:pt x="8478" y="5885"/>
                  </a:cubicBezTo>
                  <a:cubicBezTo>
                    <a:pt x="7331" y="6623"/>
                    <a:pt x="4047" y="6971"/>
                    <a:pt x="3115" y="7592"/>
                  </a:cubicBezTo>
                  <a:cubicBezTo>
                    <a:pt x="2181" y="8214"/>
                    <a:pt x="2415" y="9379"/>
                    <a:pt x="2882" y="10000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362200" y="4895165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Móc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9372600" y="2149434"/>
            <a:ext cx="6672827" cy="4652964"/>
            <a:chOff x="9405373" y="4763379"/>
            <a:chExt cx="6672827" cy="465296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5373" y="4763379"/>
              <a:ext cx="6409041" cy="4652964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1430000" y="6195329"/>
              <a:ext cx="464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Kim </a:t>
              </a:r>
              <a:r>
                <a:rPr lang="en-US" sz="3600" b="1" dirty="0" err="1"/>
                <a:t>tự</a:t>
              </a:r>
              <a:r>
                <a:rPr lang="en-US" sz="3600" b="1" dirty="0"/>
                <a:t> </a:t>
              </a:r>
              <a:r>
                <a:rPr lang="en-US" sz="3600" b="1" dirty="0" err="1"/>
                <a:t>tháp</a:t>
              </a:r>
              <a:endParaRPr lang="en-US" sz="36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0668000" y="2785020"/>
            <a:ext cx="4913349" cy="4866620"/>
            <a:chOff x="9450351" y="307413"/>
            <a:chExt cx="4913349" cy="486662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0351" y="307413"/>
              <a:ext cx="4913349" cy="43434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9582925" y="4650813"/>
              <a:ext cx="4648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Biển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báo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giao</a:t>
              </a:r>
              <a:r>
                <a:rPr lang="en-US" sz="2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  <a:cs typeface="Times New Roman" pitchFamily="18" charset="0"/>
                </a:rPr>
                <a:t>thông</a:t>
              </a:r>
              <a:endParaRPr lang="en-US" sz="28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0800574" y="609600"/>
            <a:ext cx="6553200" cy="5277259"/>
            <a:chOff x="9159240" y="609600"/>
            <a:chExt cx="6553200" cy="5277259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59240" y="609600"/>
              <a:ext cx="6553200" cy="4630928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0840967" y="5240528"/>
              <a:ext cx="23972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Mái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1836400" y="393472"/>
            <a:ext cx="3632200" cy="4824858"/>
            <a:chOff x="9906000" y="609600"/>
            <a:chExt cx="3632200" cy="4824858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34600" y="609600"/>
              <a:ext cx="3403600" cy="4178527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9906000" y="4788127"/>
              <a:ext cx="3632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Cờ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giải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Isosceles Triangle 20"/>
          <p:cNvSpPr/>
          <p:nvPr/>
        </p:nvSpPr>
        <p:spPr>
          <a:xfrm>
            <a:off x="1143000" y="3159049"/>
            <a:ext cx="6179566" cy="114625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A6D4-F855-4BCF-9EC5-134FA98BD796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337206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-1.06806 0.1576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403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7.40741E-7 L -0.94167 -0.10463 " pathEditMode="relative" ptsTypes="AA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07407E-6 L -1.01007 -0.18657 " pathEditMode="relative" ptsTypes="AA">
                                      <p:cBhvr>
                                        <p:cTn id="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96296E-6 L -1.00677 0.11319 " pathEditMode="relative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0" grpId="1"/>
      <p:bldP spid="21" grpId="0" animBg="1"/>
      <p:bldP spid="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57200" y="1804961"/>
            <a:ext cx="8458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de-DE" sz="2500" dirty="0">
                <a:latin typeface="Times New Roman" pitchFamily="18" charset="0"/>
                <a:cs typeface="Times New Roman" pitchFamily="18" charset="0"/>
              </a:rPr>
              <a:t>BC = 4cm, AB = 2cm,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AC =3cm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57200" y="2490761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4191000" y="3559175"/>
            <a:ext cx="1905000" cy="1231900"/>
            <a:chOff x="1584" y="1960"/>
            <a:chExt cx="1200" cy="776"/>
          </a:xfrm>
        </p:grpSpPr>
        <p:sp>
          <p:nvSpPr>
            <p:cNvPr id="32" name="Rectangle 3"/>
            <p:cNvSpPr>
              <a:spLocks noChangeArrowheads="1"/>
            </p:cNvSpPr>
            <p:nvPr/>
          </p:nvSpPr>
          <p:spPr bwMode="auto">
            <a:xfrm>
              <a:off x="2496" y="2448"/>
              <a:ext cx="288" cy="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1960"/>
              <a:ext cx="99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638675"/>
            <a:ext cx="44196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3A380-223F-4E4A-B573-CA9D14CB42C6}" type="datetime1">
              <a:rPr lang="vi-VN" smtClean="0">
                <a:solidFill>
                  <a:schemeClr val="bg1"/>
                </a:solidFill>
              </a:rPr>
              <a:t>02/04/2019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Giáo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viên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Ngô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Thị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Quyên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EC0E-B0BB-47A1-94A1-5361F17FDAE7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74841" y="99852"/>
            <a:ext cx="450696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TAM GIÁC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195514"/>
            <a:ext cx="1733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26 -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86103" y="3005577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 BC= 4 cm</a:t>
            </a:r>
          </a:p>
        </p:txBody>
      </p:sp>
    </p:spTree>
    <p:extLst>
      <p:ext uri="{BB962C8B-B14F-4D97-AF65-F5344CB8AC3E}">
        <p14:creationId xmlns:p14="http://schemas.microsoft.com/office/powerpoint/2010/main" val="126718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" grpId="0"/>
      <p:bldP spid="21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562</TotalTime>
  <Words>1468</Words>
  <Application>Microsoft Office PowerPoint</Application>
  <PresentationFormat>On-screen Show (4:3)</PresentationFormat>
  <Paragraphs>328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.VnBodoniH</vt:lpstr>
      <vt:lpstr>.VnTime</vt:lpstr>
      <vt:lpstr>.VnTimeH</vt:lpstr>
      <vt:lpstr>Arial</vt:lpstr>
      <vt:lpstr>Calibri</vt:lpstr>
      <vt:lpstr>Palatino Linotype</vt:lpstr>
      <vt:lpstr>Times New Roman</vt:lpstr>
      <vt:lpstr>Trebuchet MS</vt:lpstr>
      <vt:lpstr>Wingdings</vt:lpstr>
      <vt:lpstr>Wingdings 3</vt:lpstr>
      <vt:lpstr>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ThienAn</dc:creator>
  <cp:lastModifiedBy>Nguyen Thuy Linh</cp:lastModifiedBy>
  <cp:revision>58</cp:revision>
  <dcterms:created xsi:type="dcterms:W3CDTF">2014-04-04T00:10:38Z</dcterms:created>
  <dcterms:modified xsi:type="dcterms:W3CDTF">2019-04-02T13:44:24Z</dcterms:modified>
</cp:coreProperties>
</file>